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7" r:id="rId2"/>
    <p:sldId id="258" r:id="rId3"/>
    <p:sldId id="260" r:id="rId4"/>
    <p:sldId id="256" r:id="rId5"/>
    <p:sldId id="292" r:id="rId6"/>
    <p:sldId id="277" r:id="rId7"/>
    <p:sldId id="284" r:id="rId8"/>
    <p:sldId id="285" r:id="rId9"/>
    <p:sldId id="286" r:id="rId10"/>
    <p:sldId id="287" r:id="rId11"/>
    <p:sldId id="290" r:id="rId12"/>
    <p:sldId id="278" r:id="rId13"/>
    <p:sldId id="282" r:id="rId14"/>
    <p:sldId id="296" r:id="rId15"/>
    <p:sldId id="270" r:id="rId16"/>
    <p:sldId id="26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4F"/>
    <a:srgbClr val="8C96B1"/>
    <a:srgbClr val="F341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25ACA9-0035-6E48-BAC0-2CB0D2D8A317}" v="41" dt="2022-06-07T06:10:43.5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69641" autoAdjust="0"/>
  </p:normalViewPr>
  <p:slideViewPr>
    <p:cSldViewPr snapToGrid="0">
      <p:cViewPr varScale="1">
        <p:scale>
          <a:sx n="53" d="100"/>
          <a:sy n="53" d="100"/>
        </p:scale>
        <p:origin x="161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9C0CB-4BC1-1747-8263-7DB6510A2339}" type="datetimeFigureOut">
              <a:rPr kumimoji="1" lang="ko-Kore-KR" altLang="en-US" smtClean="0"/>
              <a:t>12/26/2022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D72322-E2FC-EF47-BF49-95F73539418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2570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ko-KR" altLang="en-US" dirty="0"/>
              <a:t>프로젝트의 주제는 휴게소 정보제공 서비스 이며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웹사이트 구축을 통해 서비스하고자 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72322-E2FC-EF47-BF49-95F73539418C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2892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하단에는 </a:t>
            </a:r>
            <a:r>
              <a:rPr kumimoji="1" lang="en-US" altLang="ko-KR" dirty="0"/>
              <a:t>9</a:t>
            </a:r>
            <a:r>
              <a:rPr kumimoji="1" lang="ko-KR" altLang="en-US" dirty="0"/>
              <a:t>시간 전부터 </a:t>
            </a:r>
            <a:r>
              <a:rPr kumimoji="1" lang="en-US" altLang="ko-KR" dirty="0"/>
              <a:t>3</a:t>
            </a:r>
            <a:r>
              <a:rPr kumimoji="1" lang="ko-KR" altLang="en-US" dirty="0"/>
              <a:t>시간 전까지의 기온</a:t>
            </a:r>
            <a:r>
              <a:rPr kumimoji="1" lang="en-US" altLang="ko-KR" dirty="0"/>
              <a:t>, </a:t>
            </a:r>
            <a:r>
              <a:rPr kumimoji="1" lang="ko-KR" altLang="en-US" dirty="0"/>
              <a:t>습도</a:t>
            </a:r>
            <a:r>
              <a:rPr kumimoji="1" lang="en-US" altLang="ko-KR" dirty="0"/>
              <a:t>, </a:t>
            </a:r>
            <a:r>
              <a:rPr kumimoji="1" lang="ko-KR" altLang="en-US" dirty="0"/>
              <a:t>풍속 추이를 그래프로 확인할 수 있습니다</a:t>
            </a:r>
            <a:r>
              <a:rPr kumimoji="1" lang="en-US" altLang="ko-KR" dirty="0"/>
              <a:t>. (</a:t>
            </a:r>
            <a:r>
              <a:rPr kumimoji="1" lang="ko-KR" altLang="en-US" dirty="0"/>
              <a:t>날씨 데이터가 오픈 </a:t>
            </a:r>
            <a:r>
              <a:rPr kumimoji="1" lang="en" altLang="ko-Kore-KR" dirty="0" err="1"/>
              <a:t>api</a:t>
            </a:r>
            <a:r>
              <a:rPr kumimoji="1" lang="ko-KR" altLang="en-US" dirty="0"/>
              <a:t>에서 수집되는 데에 시간이 걸리기에 </a:t>
            </a:r>
            <a:r>
              <a:rPr kumimoji="1" lang="en-US" altLang="ko-KR" dirty="0"/>
              <a:t>3</a:t>
            </a:r>
            <a:r>
              <a:rPr kumimoji="1" lang="ko-KR" altLang="en-US" dirty="0"/>
              <a:t>시간 전의 날씨부터 수집할 수 있습니다</a:t>
            </a:r>
            <a:r>
              <a:rPr kumimoji="1" lang="en-US" altLang="ko-KR" dirty="0"/>
              <a:t>.)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72322-E2FC-EF47-BF49-95F73539418C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8803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ore-KR" dirty="0"/>
              <a:t>LPG </a:t>
            </a:r>
            <a:r>
              <a:rPr kumimoji="1" lang="ko-KR" altLang="en-US" dirty="0"/>
              <a:t>충전소 기능은 검색한 휴게소에 </a:t>
            </a:r>
            <a:r>
              <a:rPr kumimoji="1" lang="en" altLang="ko-Kore-KR" dirty="0"/>
              <a:t>LPG</a:t>
            </a:r>
            <a:r>
              <a:rPr kumimoji="1" lang="ko-KR" altLang="en-US" dirty="0"/>
              <a:t>휴게소가 </a:t>
            </a:r>
            <a:r>
              <a:rPr kumimoji="1" lang="ko-KR" altLang="en-US" dirty="0" err="1"/>
              <a:t>있는지의</a:t>
            </a:r>
            <a:r>
              <a:rPr kumimoji="1" lang="ko-KR" altLang="en-US" dirty="0"/>
              <a:t> 여부와 그 충전소의 브랜드를 제공합니다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프로젝트를 통해서 최대한 여러가지 기능을 구현해보기 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lpg</a:t>
            </a:r>
            <a:r>
              <a:rPr kumimoji="1" lang="en-US" altLang="ko-KR" dirty="0"/>
              <a:t> </a:t>
            </a:r>
            <a:r>
              <a:rPr kumimoji="1" lang="ko-KR" altLang="en-US" dirty="0"/>
              <a:t>페이지에서</a:t>
            </a:r>
            <a:r>
              <a:rPr kumimoji="1" lang="en-US" altLang="ko-KR" dirty="0"/>
              <a:t> </a:t>
            </a:r>
            <a:r>
              <a:rPr kumimoji="1" lang="ko-KR" altLang="en-US" dirty="0"/>
              <a:t>검색은 </a:t>
            </a:r>
            <a:r>
              <a:rPr kumimoji="1" lang="ko-KR" altLang="en-US" dirty="0" err="1"/>
              <a:t>드랍다운</a:t>
            </a:r>
            <a:r>
              <a:rPr kumimoji="1" lang="ko-KR" altLang="en-US" dirty="0"/>
              <a:t> 버튼이 아닌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자동완성기능을</a:t>
            </a:r>
            <a:r>
              <a:rPr kumimoji="1" lang="ko-KR" altLang="en-US" dirty="0"/>
              <a:t> 이용해서 ‘</a:t>
            </a:r>
            <a:r>
              <a:rPr kumimoji="1" lang="ko-KR" altLang="en-US" dirty="0" err="1"/>
              <a:t>추’만</a:t>
            </a:r>
            <a:r>
              <a:rPr kumimoji="1" lang="ko-KR" altLang="en-US" dirty="0"/>
              <a:t> 검색해도 그 글자에 해당하는 휴게소 리스트들이 뜨도록 구성하였습니다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72322-E2FC-EF47-BF49-95F73539418C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1120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72322-E2FC-EF47-BF49-95F73539418C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0287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72322-E2FC-EF47-BF49-95F73539418C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6387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72322-E2FC-EF47-BF49-95F73539418C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7271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kumimoji="1" lang="en-US" altLang="ko-Kore-KR" dirty="0"/>
              <a:t>Node </a:t>
            </a:r>
            <a:r>
              <a:rPr kumimoji="1" lang="en-US" altLang="ko-Kore-KR" dirty="0" err="1"/>
              <a:t>js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express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이용한 서버구축을 기반으로 </a:t>
            </a:r>
            <a:r>
              <a:rPr kumimoji="1" lang="ko-Kore-KR" altLang="en-US" dirty="0"/>
              <a:t>전체적인</a:t>
            </a:r>
            <a:r>
              <a:rPr kumimoji="1" lang="ko-KR" altLang="en-US" dirty="0"/>
              <a:t> 웹페이지 구축에 있어서는 </a:t>
            </a:r>
            <a:r>
              <a:rPr kumimoji="1" lang="en-US" altLang="ko-KR" dirty="0"/>
              <a:t>html </a:t>
            </a:r>
            <a:r>
              <a:rPr kumimoji="1" lang="ko-KR" altLang="en-US" dirty="0"/>
              <a:t>과 자바스크립트를 통해 구축하였습니다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웹페이지의 </a:t>
            </a:r>
            <a:r>
              <a:rPr kumimoji="1" lang="en-US" altLang="ko-KR" dirty="0" err="1"/>
              <a:t>css</a:t>
            </a:r>
            <a:r>
              <a:rPr kumimoji="1" lang="en-US" altLang="ko-KR" dirty="0"/>
              <a:t>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bootstrap </a:t>
            </a:r>
            <a:r>
              <a:rPr kumimoji="1" lang="ko-KR" altLang="en-US" dirty="0"/>
              <a:t>프레임워크를 이용하여 페이지 제작에 있어 수월하게 진행하였습니다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오픈 </a:t>
            </a:r>
            <a:r>
              <a:rPr kumimoji="1" lang="en-US" altLang="ko-KR" dirty="0" err="1"/>
              <a:t>api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데이터를 가져올 때에는</a:t>
            </a:r>
            <a:r>
              <a:rPr kumimoji="1" lang="en-US" altLang="ko-KR" dirty="0"/>
              <a:t>,</a:t>
            </a:r>
            <a:r>
              <a:rPr kumimoji="1" lang="ko-KR" altLang="en-US" dirty="0"/>
              <a:t> 휴게소 메뉴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날씨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LPG </a:t>
            </a:r>
            <a:r>
              <a:rPr kumimoji="1" lang="ko-KR" altLang="en-US" dirty="0"/>
              <a:t>정보 등에 대해서는 </a:t>
            </a:r>
            <a:r>
              <a:rPr kumimoji="1" lang="en-US" altLang="ko-KR" dirty="0"/>
              <a:t>fetch </a:t>
            </a:r>
            <a:r>
              <a:rPr kumimoji="1" lang="ko-KR" altLang="en-US" dirty="0"/>
              <a:t>기능을 이용하여 데이터를 가져왔으며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카카오맵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api</a:t>
            </a:r>
            <a:r>
              <a:rPr kumimoji="1" lang="en-US" altLang="ko-KR" dirty="0"/>
              <a:t> </a:t>
            </a:r>
            <a:r>
              <a:rPr kumimoji="1" lang="ko-KR" altLang="en-US" dirty="0"/>
              <a:t>의 기능을 활용할 때에는 </a:t>
            </a:r>
            <a:r>
              <a:rPr kumimoji="1" lang="en-US" altLang="ko-KR" dirty="0"/>
              <a:t>j Query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72322-E2FC-EF47-BF49-95F73539418C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1268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72322-E2FC-EF47-BF49-95F73539418C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5798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이번에</a:t>
            </a:r>
            <a:r>
              <a:rPr kumimoji="1" lang="ko-KR" altLang="en-US" dirty="0"/>
              <a:t> 구축한 웹 서비스는 전국의 고속도로 휴게소의 여러 정보를 제공하는 웹 서비스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72322-E2FC-EF47-BF49-95F73539418C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6623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현대인들이 고속도로를 단순히 이동하는 경로로 생각하는 것이 아닌</a:t>
            </a:r>
            <a:r>
              <a:rPr kumimoji="1" lang="en-US" altLang="ko-KR" dirty="0"/>
              <a:t>,</a:t>
            </a:r>
            <a:r>
              <a:rPr kumimoji="1" lang="ko-KR" altLang="en-US" dirty="0"/>
              <a:t> 휴게소 자체를 목적으로 혹은 아름다운 해안선을 따라 드라이브를 하는 것 자체를 목적으로 두고 이용하는 비중이 높아졌습니다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이에 맞는 여러가지 정보들을 제공하기 위해 해당 웹서비스를 구축하게 되었습니다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72322-E2FC-EF47-BF49-95F73539418C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3374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사용한 오픈</a:t>
            </a:r>
            <a:r>
              <a:rPr kumimoji="1" lang="en-US" altLang="ko-KR" dirty="0"/>
              <a:t> API </a:t>
            </a:r>
            <a:r>
              <a:rPr kumimoji="1" lang="ko-KR" altLang="en-US" dirty="0"/>
              <a:t>는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각 휴게소의 메뉴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날씨 </a:t>
            </a:r>
            <a:r>
              <a:rPr kumimoji="1" lang="en-US" altLang="ko-KR" dirty="0"/>
              <a:t>,</a:t>
            </a:r>
            <a:r>
              <a:rPr kumimoji="1" lang="en-US" altLang="ko-KR" dirty="0" err="1"/>
              <a:t>lpg</a:t>
            </a:r>
            <a:r>
              <a:rPr kumimoji="1" lang="en-US" altLang="ko-KR" dirty="0"/>
              <a:t> </a:t>
            </a:r>
            <a:r>
              <a:rPr kumimoji="1" lang="ko-KR" altLang="en-US" dirty="0"/>
              <a:t>정보제공을 위해 한국 도로공사 휴게소의 세가지 데이터 </a:t>
            </a:r>
            <a:r>
              <a:rPr kumimoji="1" lang="en-US" altLang="ko-KR" dirty="0" err="1"/>
              <a:t>api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사용하였고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지도의 구현을 위해 카카오 </a:t>
            </a:r>
            <a:r>
              <a:rPr kumimoji="1" lang="en-US" altLang="ko-KR" dirty="0"/>
              <a:t>maps API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72322-E2FC-EF47-BF49-95F73539418C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1481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메인</a:t>
            </a:r>
            <a:r>
              <a:rPr kumimoji="1" lang="ko-KR" altLang="en-US" dirty="0"/>
              <a:t> 페이지를 통해 웹 서비스의 전체적인 기능을 알려드리겠습니다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메인 페이지의 지도를 통해 각 고속도로 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전체적인 경로와 휴게소 위치를 알 수 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“</a:t>
            </a:r>
            <a:r>
              <a:rPr kumimoji="1" lang="ko-KR" altLang="en-US" dirty="0"/>
              <a:t>휴게소 메뉴</a:t>
            </a:r>
            <a:r>
              <a:rPr kumimoji="1" lang="en-US" altLang="ko-KR" dirty="0"/>
              <a:t>＂</a:t>
            </a:r>
            <a:r>
              <a:rPr kumimoji="1" lang="ko-KR" altLang="en-US" dirty="0"/>
              <a:t> 페이지를 통해서 각 휴게소 별 판매 메뉴를 알 수 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＂</a:t>
            </a:r>
            <a:r>
              <a:rPr kumimoji="1" lang="ko-KR" altLang="en-US" dirty="0"/>
              <a:t>날씨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페이지는 각 휴게소 별 날씨 정보를 </a:t>
            </a:r>
            <a:r>
              <a:rPr kumimoji="1" lang="ko-KR" altLang="en-US" dirty="0" err="1"/>
              <a:t>시각화하여</a:t>
            </a:r>
            <a:r>
              <a:rPr kumimoji="1" lang="ko-KR" altLang="en-US" dirty="0"/>
              <a:t> 제공합니다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“LPG” </a:t>
            </a:r>
            <a:r>
              <a:rPr kumimoji="1" lang="ko-KR" altLang="en-US" dirty="0"/>
              <a:t>페이지는 각 휴게소 별 </a:t>
            </a:r>
            <a:r>
              <a:rPr kumimoji="1" lang="en-US" altLang="ko-KR" dirty="0"/>
              <a:t>LPG </a:t>
            </a:r>
            <a:r>
              <a:rPr kumimoji="1" lang="ko-KR" altLang="en-US" dirty="0"/>
              <a:t>충전소의 여부를 알려줍니다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”</a:t>
            </a:r>
            <a:r>
              <a:rPr kumimoji="1" lang="en-US" altLang="ko-KR" dirty="0" err="1"/>
              <a:t>Borad</a:t>
            </a:r>
            <a:r>
              <a:rPr kumimoji="1" lang="en-US" altLang="ko-KR" dirty="0"/>
              <a:t>” </a:t>
            </a:r>
            <a:r>
              <a:rPr kumimoji="1" lang="ko-KR" altLang="en-US" dirty="0"/>
              <a:t>페이지에서 게시판 기능을 구현하여 글쓰기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읽기를 할 수 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“Login/sing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up＂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드랍다운</a:t>
            </a:r>
            <a:r>
              <a:rPr kumimoji="1" lang="ko-KR" altLang="en-US" dirty="0"/>
              <a:t> 버튼을 통하여 로그인하거나 회원가입을 할 수 있습니다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72322-E2FC-EF47-BF49-95F73539418C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526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웹</a:t>
            </a:r>
            <a:r>
              <a:rPr kumimoji="1" lang="ko-KR" altLang="en-US" dirty="0"/>
              <a:t> 서비스의 </a:t>
            </a:r>
            <a:r>
              <a:rPr kumimoji="1" lang="ko-KR" altLang="en-US" dirty="0" err="1"/>
              <a:t>메인페이지에는</a:t>
            </a:r>
            <a:r>
              <a:rPr kumimoji="1" lang="ko-KR" altLang="en-US" dirty="0"/>
              <a:t> 카카오지도 </a:t>
            </a:r>
            <a:r>
              <a:rPr kumimoji="1" lang="en-US" altLang="ko-KR" dirty="0" err="1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지도를 삽입하였습니다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좌측의 </a:t>
            </a:r>
            <a:r>
              <a:rPr kumimoji="1" lang="ko-KR" altLang="en-US" dirty="0" err="1"/>
              <a:t>드랍다운</a:t>
            </a:r>
            <a:r>
              <a:rPr kumimoji="1" lang="ko-KR" altLang="en-US" dirty="0"/>
              <a:t> 버튼을 통해 전국의 고속도로 중 하나를 선택할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각 고속도로 </a:t>
            </a:r>
            <a:r>
              <a:rPr kumimoji="1" lang="ko-KR" altLang="en-US" dirty="0" err="1"/>
              <a:t>선택시</a:t>
            </a:r>
            <a:r>
              <a:rPr kumimoji="1" lang="ko-KR" altLang="en-US" dirty="0"/>
              <a:t> 해당 고속도로의 경로는 주황색 실선으로 표시하고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고속도로 내의 휴게소는 마커를 통해 표시하였습니다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각 마커는 마우스오버시 휴게소 이름이 나타나도록 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각 고속도로 </a:t>
            </a:r>
            <a:r>
              <a:rPr kumimoji="1" lang="ko-KR" altLang="en-US" dirty="0" err="1"/>
              <a:t>선택시</a:t>
            </a:r>
            <a:r>
              <a:rPr kumimoji="1" lang="ko-KR" altLang="en-US" dirty="0"/>
              <a:t> 전체적인 경로와 휴게소 위치를 </a:t>
            </a:r>
            <a:r>
              <a:rPr kumimoji="1" lang="ko-KR" altLang="en-US" dirty="0" err="1"/>
              <a:t>알게하는</a:t>
            </a:r>
            <a:r>
              <a:rPr kumimoji="1" lang="ko-KR" altLang="en-US" dirty="0"/>
              <a:t> 것이 목적입니다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72322-E2FC-EF47-BF49-95F73539418C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6455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휴게소 메뉴의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드롭박스를</a:t>
            </a:r>
            <a:r>
              <a:rPr kumimoji="1" lang="ko-KR" altLang="en-US" dirty="0"/>
              <a:t> 클릭해 고속도로를 선택하고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후 휴게소 이름을 선택하는 방식으로 각 휴게소의 메뉴를 검색할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그러면 아래에 추천 메뉴 세 가지와 전체 메뉴 </a:t>
            </a:r>
            <a:r>
              <a:rPr kumimoji="1" lang="en-US" altLang="ko-KR" dirty="0"/>
              <a:t>8</a:t>
            </a:r>
            <a:r>
              <a:rPr kumimoji="1" lang="ko-KR" altLang="en-US" dirty="0"/>
              <a:t>가지가 뜨도록 </a:t>
            </a:r>
            <a:r>
              <a:rPr kumimoji="1" lang="en" altLang="ko-Kore-KR" dirty="0"/>
              <a:t>UI</a:t>
            </a:r>
            <a:r>
              <a:rPr kumimoji="1" lang="ko-KR" altLang="en-US" dirty="0"/>
              <a:t>가 구성되어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72322-E2FC-EF47-BF49-95F73539418C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6609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72322-E2FC-EF47-BF49-95F73539418C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5993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날씨 기능은 메뉴 기능과 마찬가지로 </a:t>
            </a:r>
            <a:r>
              <a:rPr kumimoji="1" lang="ko-KR" altLang="en-US" dirty="0" err="1"/>
              <a:t>드롭박스를</a:t>
            </a:r>
            <a:r>
              <a:rPr kumimoji="1" lang="ko-KR" altLang="en-US" dirty="0"/>
              <a:t> 통하여 휴게소를 검색합니다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그러면 가장 최근의 날씨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온도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습도</a:t>
            </a:r>
            <a:r>
              <a:rPr kumimoji="1" lang="en-US" altLang="ko-KR" dirty="0"/>
              <a:t>, </a:t>
            </a:r>
            <a:r>
              <a:rPr kumimoji="1" lang="ko-KR" altLang="en-US" dirty="0"/>
              <a:t>풍속 등이 상단에 뜨고</a:t>
            </a:r>
            <a:r>
              <a:rPr kumimoji="1" lang="en-US" altLang="ko-KR" dirty="0"/>
              <a:t>, 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72322-E2FC-EF47-BF49-95F73539418C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248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453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128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997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374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77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64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760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937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10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513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159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002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6.jpeg"/><Relationship Id="rId11" Type="http://schemas.openxmlformats.org/officeDocument/2006/relationships/image" Target="../media/image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hyperlink" Target="https://www.data.go.kr/data/15076638/openapi.do" TargetMode="Externa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96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5ACE434D-6D45-496A-925D-6B1D70DB8498}"/>
              </a:ext>
            </a:extLst>
          </p:cNvPr>
          <p:cNvSpPr/>
          <p:nvPr/>
        </p:nvSpPr>
        <p:spPr>
          <a:xfrm>
            <a:off x="365760" y="347472"/>
            <a:ext cx="11826240" cy="65105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63500" dir="13500000" algn="b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rtlCol="0" anchor="t"/>
          <a:lstStyle/>
          <a:p>
            <a:pPr marL="1700213" latinLnBrk="0">
              <a:defRPr/>
            </a:pPr>
            <a:endParaRPr lang="en-US" altLang="ko-KR" sz="6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EEDAEC5-3E98-4C82-AAB8-25D43469317A}"/>
              </a:ext>
            </a:extLst>
          </p:cNvPr>
          <p:cNvGrpSpPr/>
          <p:nvPr/>
        </p:nvGrpSpPr>
        <p:grpSpPr>
          <a:xfrm>
            <a:off x="6096000" y="1782515"/>
            <a:ext cx="389780" cy="438708"/>
            <a:chOff x="5395274" y="2650519"/>
            <a:chExt cx="1459542" cy="1642754"/>
          </a:xfrm>
          <a:solidFill>
            <a:schemeClr val="bg1"/>
          </a:solidFill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7BCEA8B-A9FD-4319-B8E2-A27E533020F0}"/>
                </a:ext>
              </a:extLst>
            </p:cNvPr>
            <p:cNvSpPr txBox="1"/>
            <p:nvPr/>
          </p:nvSpPr>
          <p:spPr>
            <a:xfrm>
              <a:off x="5628161" y="2650519"/>
              <a:ext cx="943373" cy="1642754"/>
            </a:xfrm>
            <a:custGeom>
              <a:avLst/>
              <a:gdLst>
                <a:gd name="connsiteX0" fmla="*/ 558294 w 943373"/>
                <a:gd name="connsiteY0" fmla="*/ 0 h 1642754"/>
                <a:gd name="connsiteX1" fmla="*/ 943373 w 943373"/>
                <a:gd name="connsiteY1" fmla="*/ 0 h 1642754"/>
                <a:gd name="connsiteX2" fmla="*/ 430222 w 943373"/>
                <a:gd name="connsiteY2" fmla="*/ 1509968 h 1642754"/>
                <a:gd name="connsiteX3" fmla="*/ 352120 w 943373"/>
                <a:gd name="connsiteY3" fmla="*/ 1605763 h 1642754"/>
                <a:gd name="connsiteX4" fmla="*/ 233323 w 943373"/>
                <a:gd name="connsiteY4" fmla="*/ 1642754 h 1642754"/>
                <a:gd name="connsiteX5" fmla="*/ 0 w 943373"/>
                <a:gd name="connsiteY5" fmla="*/ 1642754 h 164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73" h="1642754">
                  <a:moveTo>
                    <a:pt x="558294" y="0"/>
                  </a:moveTo>
                  <a:lnTo>
                    <a:pt x="943373" y="0"/>
                  </a:lnTo>
                  <a:lnTo>
                    <a:pt x="430222" y="1509968"/>
                  </a:lnTo>
                  <a:cubicBezTo>
                    <a:pt x="416883" y="1549172"/>
                    <a:pt x="390851" y="1581105"/>
                    <a:pt x="352120" y="1605763"/>
                  </a:cubicBezTo>
                  <a:cubicBezTo>
                    <a:pt x="313390" y="1630424"/>
                    <a:pt x="273792" y="1642754"/>
                    <a:pt x="233323" y="1642754"/>
                  </a:cubicBezTo>
                  <a:lnTo>
                    <a:pt x="0" y="1642754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E41BC68-4E7D-49D0-B72F-AD0628DF064E}"/>
                </a:ext>
              </a:extLst>
            </p:cNvPr>
            <p:cNvSpPr txBox="1"/>
            <p:nvPr/>
          </p:nvSpPr>
          <p:spPr>
            <a:xfrm flipH="1" flipV="1">
              <a:off x="5395274" y="2650519"/>
              <a:ext cx="643796" cy="867938"/>
            </a:xfrm>
            <a:custGeom>
              <a:avLst/>
              <a:gdLst>
                <a:gd name="connsiteX0" fmla="*/ 325633 w 710719"/>
                <a:gd name="connsiteY0" fmla="*/ 0 h 958161"/>
                <a:gd name="connsiteX1" fmla="*/ 710719 w 710719"/>
                <a:gd name="connsiteY1" fmla="*/ 0 h 958161"/>
                <a:gd name="connsiteX2" fmla="*/ 430222 w 710719"/>
                <a:gd name="connsiteY2" fmla="*/ 825375 h 958161"/>
                <a:gd name="connsiteX3" fmla="*/ 352120 w 710719"/>
                <a:gd name="connsiteY3" fmla="*/ 921170 h 958161"/>
                <a:gd name="connsiteX4" fmla="*/ 233323 w 710719"/>
                <a:gd name="connsiteY4" fmla="*/ 958161 h 958161"/>
                <a:gd name="connsiteX5" fmla="*/ 0 w 710719"/>
                <a:gd name="connsiteY5" fmla="*/ 958161 h 95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719" h="958161">
                  <a:moveTo>
                    <a:pt x="325633" y="0"/>
                  </a:moveTo>
                  <a:lnTo>
                    <a:pt x="710719" y="0"/>
                  </a:lnTo>
                  <a:lnTo>
                    <a:pt x="430222" y="825375"/>
                  </a:lnTo>
                  <a:cubicBezTo>
                    <a:pt x="416883" y="864579"/>
                    <a:pt x="390851" y="896512"/>
                    <a:pt x="352120" y="921170"/>
                  </a:cubicBezTo>
                  <a:cubicBezTo>
                    <a:pt x="313390" y="945831"/>
                    <a:pt x="273792" y="958161"/>
                    <a:pt x="233323" y="958161"/>
                  </a:cubicBezTo>
                  <a:lnTo>
                    <a:pt x="0" y="958161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06E871-08F3-42A5-9035-068D3373CB7F}"/>
                </a:ext>
              </a:extLst>
            </p:cNvPr>
            <p:cNvSpPr txBox="1"/>
            <p:nvPr/>
          </p:nvSpPr>
          <p:spPr>
            <a:xfrm>
              <a:off x="6393134" y="3186398"/>
              <a:ext cx="461682" cy="332059"/>
            </a:xfrm>
            <a:custGeom>
              <a:avLst/>
              <a:gdLst>
                <a:gd name="connsiteX0" fmla="*/ 112851 w 461682"/>
                <a:gd name="connsiteY0" fmla="*/ 0 h 332059"/>
                <a:gd name="connsiteX1" fmla="*/ 461682 w 461682"/>
                <a:gd name="connsiteY1" fmla="*/ 0 h 332059"/>
                <a:gd name="connsiteX2" fmla="*/ 389711 w 461682"/>
                <a:gd name="connsiteY2" fmla="*/ 211777 h 332059"/>
                <a:gd name="connsiteX3" fmla="*/ 318964 w 461682"/>
                <a:gd name="connsiteY3" fmla="*/ 298551 h 332059"/>
                <a:gd name="connsiteX4" fmla="*/ 211353 w 461682"/>
                <a:gd name="connsiteY4" fmla="*/ 332059 h 332059"/>
                <a:gd name="connsiteX5" fmla="*/ 0 w 461682"/>
                <a:gd name="connsiteY5" fmla="*/ 332059 h 33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682" h="332059">
                  <a:moveTo>
                    <a:pt x="112851" y="0"/>
                  </a:moveTo>
                  <a:lnTo>
                    <a:pt x="461682" y="0"/>
                  </a:lnTo>
                  <a:lnTo>
                    <a:pt x="389711" y="211777"/>
                  </a:lnTo>
                  <a:cubicBezTo>
                    <a:pt x="377628" y="247289"/>
                    <a:pt x="354048" y="276215"/>
                    <a:pt x="318964" y="298551"/>
                  </a:cubicBezTo>
                  <a:cubicBezTo>
                    <a:pt x="283880" y="320890"/>
                    <a:pt x="248011" y="332059"/>
                    <a:pt x="211353" y="332059"/>
                  </a:cubicBezTo>
                  <a:lnTo>
                    <a:pt x="0" y="332059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27D4301E-E4DB-4B4E-8A14-75FE13CA9494}"/>
              </a:ext>
            </a:extLst>
          </p:cNvPr>
          <p:cNvSpPr/>
          <p:nvPr/>
        </p:nvSpPr>
        <p:spPr>
          <a:xfrm>
            <a:off x="2111489" y="4518161"/>
            <a:ext cx="1873021" cy="34842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>
            <a:outerShdw blurRad="152400" dist="38100" dir="5400000" algn="t" rotWithShape="0">
              <a:schemeClr val="accent5"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2018102164</a:t>
            </a:r>
            <a:r>
              <a:rPr lang="ko-KR" altLang="en-US" sz="1100" b="1" dirty="0">
                <a:solidFill>
                  <a:prstClr val="white"/>
                </a:solidFill>
              </a:rPr>
              <a:t> 김민규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133965" y="2526750"/>
            <a:ext cx="6096000" cy="817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3200" i="1" kern="0" dirty="0">
                <a:solidFill>
                  <a:srgbClr val="40404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휴게소 정보제공 서비스</a:t>
            </a:r>
          </a:p>
          <a:p>
            <a:pPr algn="ctr" latinLnBrk="0">
              <a:lnSpc>
                <a:spcPct val="200000"/>
              </a:lnSpc>
              <a:defRPr/>
            </a:pPr>
            <a:r>
              <a:rPr lang="ko-KR" altLang="en-US" sz="900" kern="0" dirty="0">
                <a:solidFill>
                  <a:srgbClr val="404040"/>
                </a:solidFill>
              </a:rPr>
              <a:t>웹서비스 구축</a:t>
            </a:r>
            <a:r>
              <a:rPr lang="en-US" altLang="ko-KR" sz="900" kern="0" dirty="0">
                <a:solidFill>
                  <a:srgbClr val="404040"/>
                </a:solidFill>
              </a:rPr>
              <a:t>…</a:t>
            </a:r>
          </a:p>
        </p:txBody>
      </p:sp>
      <p:sp>
        <p:nvSpPr>
          <p:cNvPr id="110" name="사각형: 둥근 모서리 46">
            <a:extLst>
              <a:ext uri="{FF2B5EF4-FFF2-40B4-BE49-F238E27FC236}">
                <a16:creationId xmlns:a16="http://schemas.microsoft.com/office/drawing/2014/main" id="{BB63BDDC-AF38-498A-A491-031FD1A14700}"/>
              </a:ext>
            </a:extLst>
          </p:cNvPr>
          <p:cNvSpPr/>
          <p:nvPr/>
        </p:nvSpPr>
        <p:spPr>
          <a:xfrm>
            <a:off x="365760" y="347472"/>
            <a:ext cx="1404000" cy="36000"/>
          </a:xfrm>
          <a:prstGeom prst="rect">
            <a:avLst/>
          </a:prstGeom>
          <a:solidFill>
            <a:srgbClr val="F34165"/>
          </a:solidFill>
          <a:ln>
            <a:noFill/>
          </a:ln>
          <a:effectLst>
            <a:outerShdw blurRad="152400" dist="38100" dir="5400000" algn="t" rotWithShape="0">
              <a:srgbClr val="F34165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51">
            <a:extLst>
              <a:ext uri="{FF2B5EF4-FFF2-40B4-BE49-F238E27FC236}">
                <a16:creationId xmlns:a16="http://schemas.microsoft.com/office/drawing/2014/main" id="{D827DCCE-542E-6740-4C65-4101C9D972BD}"/>
              </a:ext>
            </a:extLst>
          </p:cNvPr>
          <p:cNvSpPr/>
          <p:nvPr/>
        </p:nvSpPr>
        <p:spPr>
          <a:xfrm>
            <a:off x="8207489" y="4464541"/>
            <a:ext cx="1873021" cy="34842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>
            <a:outerShdw blurRad="152400" dist="38100" dir="5400000" algn="t" rotWithShape="0">
              <a:schemeClr val="accent5"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2021105623</a:t>
            </a:r>
            <a:r>
              <a:rPr lang="ko-KR" altLang="en-US" sz="1100" b="1" dirty="0">
                <a:solidFill>
                  <a:prstClr val="white"/>
                </a:solidFill>
              </a:rPr>
              <a:t> 이서현</a:t>
            </a:r>
          </a:p>
        </p:txBody>
      </p:sp>
      <p:sp>
        <p:nvSpPr>
          <p:cNvPr id="11" name="사각형: 둥근 모서리 51">
            <a:extLst>
              <a:ext uri="{FF2B5EF4-FFF2-40B4-BE49-F238E27FC236}">
                <a16:creationId xmlns:a16="http://schemas.microsoft.com/office/drawing/2014/main" id="{05C2F9EB-D004-A0E6-93AF-FC1BE2E5BA33}"/>
              </a:ext>
            </a:extLst>
          </p:cNvPr>
          <p:cNvSpPr/>
          <p:nvPr/>
        </p:nvSpPr>
        <p:spPr>
          <a:xfrm>
            <a:off x="5221683" y="4464541"/>
            <a:ext cx="1873021" cy="34842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>
            <a:outerShdw blurRad="152400" dist="38100" dir="5400000" algn="t" rotWithShape="0">
              <a:schemeClr val="accent5"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2018110536 </a:t>
            </a:r>
            <a:r>
              <a:rPr lang="ko-KR" altLang="en-US" sz="1100" b="1" dirty="0">
                <a:solidFill>
                  <a:prstClr val="white"/>
                </a:solidFill>
              </a:rPr>
              <a:t>지창언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805ACD5-4533-6D31-A1DD-BD5DE74C02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2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19"/>
    </mc:Choice>
    <mc:Fallback xmlns="">
      <p:transition spd="slow" advTm="10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96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65760" y="347472"/>
            <a:ext cx="11826240" cy="6510528"/>
          </a:xfrm>
          <a:prstGeom prst="rect">
            <a:avLst/>
          </a:prstGeom>
          <a:gradFill flip="none" rotWithShape="1">
            <a:gsLst>
              <a:gs pos="12000">
                <a:schemeClr val="bg1">
                  <a:lumMod val="95000"/>
                </a:schemeClr>
              </a:gs>
              <a:gs pos="12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215900" dist="63500" dir="13500000" algn="b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anchor="t"/>
          <a:lstStyle/>
          <a:p>
            <a:pPr marL="1700213" latinLnBrk="0">
              <a:defRPr/>
            </a:pPr>
            <a:endParaRPr lang="ko-KR" altLang="en-US" sz="2000" i="1" kern="0">
              <a:solidFill>
                <a:srgbClr val="44546A">
                  <a:lumMod val="75000"/>
                </a:srgbClr>
              </a:solidFill>
              <a:latin typeface="Tmon몬소리 Black"/>
              <a:ea typeface="Tmon몬소리 Black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918321" y="572840"/>
            <a:ext cx="389780" cy="438708"/>
            <a:chOff x="5395274" y="2650519"/>
            <a:chExt cx="1459542" cy="1642754"/>
          </a:xfrm>
          <a:solidFill>
            <a:schemeClr val="tx2">
              <a:lumMod val="75000"/>
            </a:schemeClr>
          </a:solidFill>
        </p:grpSpPr>
        <p:sp>
          <p:nvSpPr>
            <p:cNvPr id="49" name="TextBox 48"/>
            <p:cNvSpPr txBox="1"/>
            <p:nvPr/>
          </p:nvSpPr>
          <p:spPr>
            <a:xfrm>
              <a:off x="5628161" y="2650519"/>
              <a:ext cx="943373" cy="1642754"/>
            </a:xfrm>
            <a:custGeom>
              <a:avLst/>
              <a:gdLst>
                <a:gd name="connsiteX0" fmla="*/ 558294 w 943373"/>
                <a:gd name="connsiteY0" fmla="*/ 0 h 1642754"/>
                <a:gd name="connsiteX1" fmla="*/ 943373 w 943373"/>
                <a:gd name="connsiteY1" fmla="*/ 0 h 1642754"/>
                <a:gd name="connsiteX2" fmla="*/ 430222 w 943373"/>
                <a:gd name="connsiteY2" fmla="*/ 1509968 h 1642754"/>
                <a:gd name="connsiteX3" fmla="*/ 352120 w 943373"/>
                <a:gd name="connsiteY3" fmla="*/ 1605763 h 1642754"/>
                <a:gd name="connsiteX4" fmla="*/ 233323 w 943373"/>
                <a:gd name="connsiteY4" fmla="*/ 1642754 h 1642754"/>
                <a:gd name="connsiteX5" fmla="*/ 0 w 943373"/>
                <a:gd name="connsiteY5" fmla="*/ 1642754 h 164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73" h="1642754">
                  <a:moveTo>
                    <a:pt x="558294" y="0"/>
                  </a:moveTo>
                  <a:lnTo>
                    <a:pt x="943373" y="0"/>
                  </a:lnTo>
                  <a:lnTo>
                    <a:pt x="430222" y="1509968"/>
                  </a:lnTo>
                  <a:cubicBezTo>
                    <a:pt x="416883" y="1549172"/>
                    <a:pt x="390851" y="1581105"/>
                    <a:pt x="352120" y="1605763"/>
                  </a:cubicBezTo>
                  <a:cubicBezTo>
                    <a:pt x="313390" y="1630424"/>
                    <a:pt x="273792" y="1642754"/>
                    <a:pt x="233323" y="1642754"/>
                  </a:cubicBezTo>
                  <a:lnTo>
                    <a:pt x="0" y="1642754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 flipH="1" flipV="1">
              <a:off x="5395274" y="2650519"/>
              <a:ext cx="643796" cy="867938"/>
            </a:xfrm>
            <a:custGeom>
              <a:avLst/>
              <a:gdLst>
                <a:gd name="connsiteX0" fmla="*/ 325633 w 710719"/>
                <a:gd name="connsiteY0" fmla="*/ 0 h 958161"/>
                <a:gd name="connsiteX1" fmla="*/ 710719 w 710719"/>
                <a:gd name="connsiteY1" fmla="*/ 0 h 958161"/>
                <a:gd name="connsiteX2" fmla="*/ 430222 w 710719"/>
                <a:gd name="connsiteY2" fmla="*/ 825375 h 958161"/>
                <a:gd name="connsiteX3" fmla="*/ 352120 w 710719"/>
                <a:gd name="connsiteY3" fmla="*/ 921170 h 958161"/>
                <a:gd name="connsiteX4" fmla="*/ 233323 w 710719"/>
                <a:gd name="connsiteY4" fmla="*/ 958161 h 958161"/>
                <a:gd name="connsiteX5" fmla="*/ 0 w 710719"/>
                <a:gd name="connsiteY5" fmla="*/ 958161 h 95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719" h="958161">
                  <a:moveTo>
                    <a:pt x="325633" y="0"/>
                  </a:moveTo>
                  <a:lnTo>
                    <a:pt x="710719" y="0"/>
                  </a:lnTo>
                  <a:lnTo>
                    <a:pt x="430222" y="825375"/>
                  </a:lnTo>
                  <a:cubicBezTo>
                    <a:pt x="416883" y="864579"/>
                    <a:pt x="390851" y="896512"/>
                    <a:pt x="352120" y="921170"/>
                  </a:cubicBezTo>
                  <a:cubicBezTo>
                    <a:pt x="313390" y="945831"/>
                    <a:pt x="273792" y="958161"/>
                    <a:pt x="233323" y="958161"/>
                  </a:cubicBezTo>
                  <a:lnTo>
                    <a:pt x="0" y="958161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393134" y="3186398"/>
              <a:ext cx="461682" cy="332059"/>
            </a:xfrm>
            <a:custGeom>
              <a:avLst/>
              <a:gdLst>
                <a:gd name="connsiteX0" fmla="*/ 112851 w 461682"/>
                <a:gd name="connsiteY0" fmla="*/ 0 h 332059"/>
                <a:gd name="connsiteX1" fmla="*/ 461682 w 461682"/>
                <a:gd name="connsiteY1" fmla="*/ 0 h 332059"/>
                <a:gd name="connsiteX2" fmla="*/ 389711 w 461682"/>
                <a:gd name="connsiteY2" fmla="*/ 211777 h 332059"/>
                <a:gd name="connsiteX3" fmla="*/ 318964 w 461682"/>
                <a:gd name="connsiteY3" fmla="*/ 298551 h 332059"/>
                <a:gd name="connsiteX4" fmla="*/ 211353 w 461682"/>
                <a:gd name="connsiteY4" fmla="*/ 332059 h 332059"/>
                <a:gd name="connsiteX5" fmla="*/ 0 w 461682"/>
                <a:gd name="connsiteY5" fmla="*/ 332059 h 33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682" h="332059">
                  <a:moveTo>
                    <a:pt x="112851" y="0"/>
                  </a:moveTo>
                  <a:lnTo>
                    <a:pt x="461682" y="0"/>
                  </a:lnTo>
                  <a:lnTo>
                    <a:pt x="389711" y="211777"/>
                  </a:lnTo>
                  <a:cubicBezTo>
                    <a:pt x="377628" y="247289"/>
                    <a:pt x="354048" y="276215"/>
                    <a:pt x="318964" y="298551"/>
                  </a:cubicBezTo>
                  <a:cubicBezTo>
                    <a:pt x="283880" y="320890"/>
                    <a:pt x="248011" y="332059"/>
                    <a:pt x="211353" y="332059"/>
                  </a:cubicBezTo>
                  <a:lnTo>
                    <a:pt x="0" y="332059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endParaRPr>
            </a:p>
          </p:txBody>
        </p:sp>
      </p:grpSp>
      <p:sp>
        <p:nvSpPr>
          <p:cNvPr id="83" name="사각형: 둥근 모서리 46"/>
          <p:cNvSpPr/>
          <p:nvPr/>
        </p:nvSpPr>
        <p:spPr>
          <a:xfrm>
            <a:off x="500400" y="2880000"/>
            <a:ext cx="1130155" cy="317452"/>
          </a:xfrm>
          <a:prstGeom prst="roundRect">
            <a:avLst>
              <a:gd name="adj" fmla="val 17667"/>
            </a:avLst>
          </a:prstGeom>
          <a:solidFill>
            <a:srgbClr val="F34165"/>
          </a:solidFill>
          <a:ln>
            <a:noFill/>
          </a:ln>
          <a:effectLst>
            <a:outerShdw blurRad="152400" dist="38100" dir="5400000" algn="t" rotWithShape="0">
              <a:srgbClr val="F34165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Freeform 9"/>
          <p:cNvSpPr/>
          <p:nvPr/>
        </p:nvSpPr>
        <p:spPr>
          <a:xfrm>
            <a:off x="617166" y="2960742"/>
            <a:ext cx="117118" cy="15456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5" name="자유형 23"/>
          <p:cNvSpPr/>
          <p:nvPr/>
        </p:nvSpPr>
        <p:spPr>
          <a:xfrm>
            <a:off x="587425" y="2423622"/>
            <a:ext cx="176601" cy="154561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8" name="Group 16"/>
          <p:cNvGrpSpPr>
            <a:grpSpLocks noChangeAspect="1"/>
          </p:cNvGrpSpPr>
          <p:nvPr/>
        </p:nvGrpSpPr>
        <p:grpSpPr>
          <a:xfrm>
            <a:off x="591591" y="3497861"/>
            <a:ext cx="168268" cy="193407"/>
            <a:chOff x="1039" y="1681"/>
            <a:chExt cx="1071" cy="1231"/>
          </a:xfrm>
          <a:solidFill>
            <a:schemeClr val="tx2">
              <a:lumMod val="75000"/>
            </a:schemeClr>
          </a:solidFill>
        </p:grpSpPr>
        <p:sp>
          <p:nvSpPr>
            <p:cNvPr id="89" name="Freeform 17"/>
            <p:cNvSpPr>
              <a:spLocks noEditPoints="1"/>
            </p:cNvSpPr>
            <p:nvPr/>
          </p:nvSpPr>
          <p:spPr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Freeform 18"/>
            <p:cNvSpPr/>
            <p:nvPr/>
          </p:nvSpPr>
          <p:spPr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Freeform 19"/>
            <p:cNvSpPr/>
            <p:nvPr/>
          </p:nvSpPr>
          <p:spPr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Freeform 20"/>
            <p:cNvSpPr/>
            <p:nvPr/>
          </p:nvSpPr>
          <p:spPr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3" name="자유형 32"/>
          <p:cNvSpPr/>
          <p:nvPr/>
        </p:nvSpPr>
        <p:spPr>
          <a:xfrm>
            <a:off x="605347" y="5158295"/>
            <a:ext cx="140756" cy="140756"/>
          </a:xfrm>
          <a:custGeom>
            <a:avLst/>
            <a:gdLst>
              <a:gd name="connsiteX0" fmla="*/ 4509870 w 6502401"/>
              <a:gd name="connsiteY0" fmla="*/ 1250950 h 6502400"/>
              <a:gd name="connsiteX1" fmla="*/ 3460751 w 6502401"/>
              <a:gd name="connsiteY1" fmla="*/ 2299449 h 6502400"/>
              <a:gd name="connsiteX2" fmla="*/ 4204979 w 6502401"/>
              <a:gd name="connsiteY2" fmla="*/ 3043238 h 6502400"/>
              <a:gd name="connsiteX3" fmla="*/ 5253039 w 6502401"/>
              <a:gd name="connsiteY3" fmla="*/ 1994739 h 6502400"/>
              <a:gd name="connsiteX4" fmla="*/ 5487377 w 6502401"/>
              <a:gd name="connsiteY4" fmla="*/ 0 h 6502400"/>
              <a:gd name="connsiteX5" fmla="*/ 5557233 w 6502401"/>
              <a:gd name="connsiteY5" fmla="*/ 0 h 6502400"/>
              <a:gd name="connsiteX6" fmla="*/ 5626559 w 6502401"/>
              <a:gd name="connsiteY6" fmla="*/ 6350 h 6502400"/>
              <a:gd name="connsiteX7" fmla="*/ 5695356 w 6502401"/>
              <a:gd name="connsiteY7" fmla="*/ 20108 h 6502400"/>
              <a:gd name="connsiteX8" fmla="*/ 5763095 w 6502401"/>
              <a:gd name="connsiteY8" fmla="*/ 39688 h 6502400"/>
              <a:gd name="connsiteX9" fmla="*/ 5828717 w 6502401"/>
              <a:gd name="connsiteY9" fmla="*/ 66675 h 6502400"/>
              <a:gd name="connsiteX10" fmla="*/ 5891693 w 6502401"/>
              <a:gd name="connsiteY10" fmla="*/ 100013 h 6502400"/>
              <a:gd name="connsiteX11" fmla="*/ 5953081 w 6502401"/>
              <a:gd name="connsiteY11" fmla="*/ 139700 h 6502400"/>
              <a:gd name="connsiteX12" fmla="*/ 6010236 w 6502401"/>
              <a:gd name="connsiteY12" fmla="*/ 186796 h 6502400"/>
              <a:gd name="connsiteX13" fmla="*/ 6036697 w 6502401"/>
              <a:gd name="connsiteY13" fmla="*/ 212725 h 6502400"/>
              <a:gd name="connsiteX14" fmla="*/ 6289659 w 6502401"/>
              <a:gd name="connsiteY14" fmla="*/ 465667 h 6502400"/>
              <a:gd name="connsiteX15" fmla="*/ 6316649 w 6502401"/>
              <a:gd name="connsiteY15" fmla="*/ 493183 h 6502400"/>
              <a:gd name="connsiteX16" fmla="*/ 6362690 w 6502401"/>
              <a:gd name="connsiteY16" fmla="*/ 550333 h 6502400"/>
              <a:gd name="connsiteX17" fmla="*/ 6402381 w 6502401"/>
              <a:gd name="connsiteY17" fmla="*/ 610658 h 6502400"/>
              <a:gd name="connsiteX18" fmla="*/ 6436250 w 6502401"/>
              <a:gd name="connsiteY18" fmla="*/ 674158 h 6502400"/>
              <a:gd name="connsiteX19" fmla="*/ 6462711 w 6502401"/>
              <a:gd name="connsiteY19" fmla="*/ 739246 h 6502400"/>
              <a:gd name="connsiteX20" fmla="*/ 6482820 w 6502401"/>
              <a:gd name="connsiteY20" fmla="*/ 807508 h 6502400"/>
              <a:gd name="connsiteX21" fmla="*/ 6495522 w 6502401"/>
              <a:gd name="connsiteY21" fmla="*/ 875771 h 6502400"/>
              <a:gd name="connsiteX22" fmla="*/ 6502401 w 6502401"/>
              <a:gd name="connsiteY22" fmla="*/ 946150 h 6502400"/>
              <a:gd name="connsiteX23" fmla="*/ 6502401 w 6502401"/>
              <a:gd name="connsiteY23" fmla="*/ 1015471 h 6502400"/>
              <a:gd name="connsiteX24" fmla="*/ 6495522 w 6502401"/>
              <a:gd name="connsiteY24" fmla="*/ 1085321 h 6502400"/>
              <a:gd name="connsiteX25" fmla="*/ 6482820 w 6502401"/>
              <a:gd name="connsiteY25" fmla="*/ 1154113 h 6502400"/>
              <a:gd name="connsiteX26" fmla="*/ 6462711 w 6502401"/>
              <a:gd name="connsiteY26" fmla="*/ 1221846 h 6502400"/>
              <a:gd name="connsiteX27" fmla="*/ 6436250 w 6502401"/>
              <a:gd name="connsiteY27" fmla="*/ 1287463 h 6502400"/>
              <a:gd name="connsiteX28" fmla="*/ 6402381 w 6502401"/>
              <a:gd name="connsiteY28" fmla="*/ 1350963 h 6502400"/>
              <a:gd name="connsiteX29" fmla="*/ 6362690 w 6502401"/>
              <a:gd name="connsiteY29" fmla="*/ 1410759 h 6502400"/>
              <a:gd name="connsiteX30" fmla="*/ 6316649 w 6502401"/>
              <a:gd name="connsiteY30" fmla="*/ 1467909 h 6502400"/>
              <a:gd name="connsiteX31" fmla="*/ 6289659 w 6502401"/>
              <a:gd name="connsiteY31" fmla="*/ 1495425 h 6502400"/>
              <a:gd name="connsiteX32" fmla="*/ 5791143 w 6502401"/>
              <a:gd name="connsiteY32" fmla="*/ 1993900 h 6502400"/>
              <a:gd name="connsiteX33" fmla="*/ 6036697 w 6502401"/>
              <a:gd name="connsiteY33" fmla="*/ 2239433 h 6502400"/>
              <a:gd name="connsiteX34" fmla="*/ 6050456 w 6502401"/>
              <a:gd name="connsiteY34" fmla="*/ 2253192 h 6502400"/>
              <a:gd name="connsiteX35" fmla="*/ 6071095 w 6502401"/>
              <a:gd name="connsiteY35" fmla="*/ 2284942 h 6502400"/>
              <a:gd name="connsiteX36" fmla="*/ 6084855 w 6502401"/>
              <a:gd name="connsiteY36" fmla="*/ 2319338 h 6502400"/>
              <a:gd name="connsiteX37" fmla="*/ 6092264 w 6502401"/>
              <a:gd name="connsiteY37" fmla="*/ 2355321 h 6502400"/>
              <a:gd name="connsiteX38" fmla="*/ 6092264 w 6502401"/>
              <a:gd name="connsiteY38" fmla="*/ 2391833 h 6502400"/>
              <a:gd name="connsiteX39" fmla="*/ 6084855 w 6502401"/>
              <a:gd name="connsiteY39" fmla="*/ 2428346 h 6502400"/>
              <a:gd name="connsiteX40" fmla="*/ 6071095 w 6502401"/>
              <a:gd name="connsiteY40" fmla="*/ 2462742 h 6502400"/>
              <a:gd name="connsiteX41" fmla="*/ 6050456 w 6502401"/>
              <a:gd name="connsiteY41" fmla="*/ 2493963 h 6502400"/>
              <a:gd name="connsiteX42" fmla="*/ 6036697 w 6502401"/>
              <a:gd name="connsiteY42" fmla="*/ 2508250 h 6502400"/>
              <a:gd name="connsiteX43" fmla="*/ 6022408 w 6502401"/>
              <a:gd name="connsiteY43" fmla="*/ 2522008 h 6502400"/>
              <a:gd name="connsiteX44" fmla="*/ 5991185 w 6502401"/>
              <a:gd name="connsiteY44" fmla="*/ 2542646 h 6502400"/>
              <a:gd name="connsiteX45" fmla="*/ 5956786 w 6502401"/>
              <a:gd name="connsiteY45" fmla="*/ 2556933 h 6502400"/>
              <a:gd name="connsiteX46" fmla="*/ 5920270 w 6502401"/>
              <a:gd name="connsiteY46" fmla="*/ 2563813 h 6502400"/>
              <a:gd name="connsiteX47" fmla="*/ 5883755 w 6502401"/>
              <a:gd name="connsiteY47" fmla="*/ 2563813 h 6502400"/>
              <a:gd name="connsiteX48" fmla="*/ 5847769 w 6502401"/>
              <a:gd name="connsiteY48" fmla="*/ 2556933 h 6502400"/>
              <a:gd name="connsiteX49" fmla="*/ 5813370 w 6502401"/>
              <a:gd name="connsiteY49" fmla="*/ 2542646 h 6502400"/>
              <a:gd name="connsiteX50" fmla="*/ 5781617 w 6502401"/>
              <a:gd name="connsiteY50" fmla="*/ 2522008 h 6502400"/>
              <a:gd name="connsiteX51" fmla="*/ 5767858 w 6502401"/>
              <a:gd name="connsiteY51" fmla="*/ 2508250 h 6502400"/>
              <a:gd name="connsiteX52" fmla="*/ 5522305 w 6502401"/>
              <a:gd name="connsiteY52" fmla="*/ 2263775 h 6502400"/>
              <a:gd name="connsiteX53" fmla="*/ 3771678 w 6502401"/>
              <a:gd name="connsiteY53" fmla="*/ 4014258 h 6502400"/>
              <a:gd name="connsiteX54" fmla="*/ 2034283 w 6502401"/>
              <a:gd name="connsiteY54" fmla="*/ 5750454 h 6502400"/>
              <a:gd name="connsiteX55" fmla="*/ 2004118 w 6502401"/>
              <a:gd name="connsiteY55" fmla="*/ 5780088 h 6502400"/>
              <a:gd name="connsiteX56" fmla="*/ 1936908 w 6502401"/>
              <a:gd name="connsiteY56" fmla="*/ 5832475 h 6502400"/>
              <a:gd name="connsiteX57" fmla="*/ 1865465 w 6502401"/>
              <a:gd name="connsiteY57" fmla="*/ 5876925 h 6502400"/>
              <a:gd name="connsiteX58" fmla="*/ 1789259 w 6502401"/>
              <a:gd name="connsiteY58" fmla="*/ 5911850 h 6502400"/>
              <a:gd name="connsiteX59" fmla="*/ 1709877 w 6502401"/>
              <a:gd name="connsiteY59" fmla="*/ 5938838 h 6502400"/>
              <a:gd name="connsiteX60" fmla="*/ 1627320 w 6502401"/>
              <a:gd name="connsiteY60" fmla="*/ 5955242 h 6502400"/>
              <a:gd name="connsiteX61" fmla="*/ 1543705 w 6502401"/>
              <a:gd name="connsiteY61" fmla="*/ 5963709 h 6502400"/>
              <a:gd name="connsiteX62" fmla="*/ 1459032 w 6502401"/>
              <a:gd name="connsiteY62" fmla="*/ 5961592 h 6502400"/>
              <a:gd name="connsiteX63" fmla="*/ 1417224 w 6502401"/>
              <a:gd name="connsiteY63" fmla="*/ 5956300 h 6502400"/>
              <a:gd name="connsiteX64" fmla="*/ 890660 w 6502401"/>
              <a:gd name="connsiteY64" fmla="*/ 5881688 h 6502400"/>
              <a:gd name="connsiteX65" fmla="*/ 324935 w 6502401"/>
              <a:gd name="connsiteY65" fmla="*/ 6446838 h 6502400"/>
              <a:gd name="connsiteX66" fmla="*/ 310646 w 6502401"/>
              <a:gd name="connsiteY66" fmla="*/ 6460596 h 6502400"/>
              <a:gd name="connsiteX67" fmla="*/ 278364 w 6502401"/>
              <a:gd name="connsiteY67" fmla="*/ 6481234 h 6502400"/>
              <a:gd name="connsiteX68" fmla="*/ 243966 w 6502401"/>
              <a:gd name="connsiteY68" fmla="*/ 6494992 h 6502400"/>
              <a:gd name="connsiteX69" fmla="*/ 208509 w 6502401"/>
              <a:gd name="connsiteY69" fmla="*/ 6502400 h 6502400"/>
              <a:gd name="connsiteX70" fmla="*/ 171464 w 6502401"/>
              <a:gd name="connsiteY70" fmla="*/ 6502400 h 6502400"/>
              <a:gd name="connsiteX71" fmla="*/ 136007 w 6502401"/>
              <a:gd name="connsiteY71" fmla="*/ 6494992 h 6502400"/>
              <a:gd name="connsiteX72" fmla="*/ 101608 w 6502401"/>
              <a:gd name="connsiteY72" fmla="*/ 6481234 h 6502400"/>
              <a:gd name="connsiteX73" fmla="*/ 69856 w 6502401"/>
              <a:gd name="connsiteY73" fmla="*/ 6460596 h 6502400"/>
              <a:gd name="connsiteX74" fmla="*/ 55038 w 6502401"/>
              <a:gd name="connsiteY74" fmla="*/ 6446838 h 6502400"/>
              <a:gd name="connsiteX75" fmla="*/ 42337 w 6502401"/>
              <a:gd name="connsiteY75" fmla="*/ 6432550 h 6502400"/>
              <a:gd name="connsiteX76" fmla="*/ 20639 w 6502401"/>
              <a:gd name="connsiteY76" fmla="*/ 6401329 h 6502400"/>
              <a:gd name="connsiteX77" fmla="*/ 6880 w 6502401"/>
              <a:gd name="connsiteY77" fmla="*/ 6366934 h 6502400"/>
              <a:gd name="connsiteX78" fmla="*/ 0 w 6502401"/>
              <a:gd name="connsiteY78" fmla="*/ 6330421 h 6502400"/>
              <a:gd name="connsiteX79" fmla="*/ 0 w 6502401"/>
              <a:gd name="connsiteY79" fmla="*/ 6293909 h 6502400"/>
              <a:gd name="connsiteX80" fmla="*/ 6880 w 6502401"/>
              <a:gd name="connsiteY80" fmla="*/ 6257925 h 6502400"/>
              <a:gd name="connsiteX81" fmla="*/ 20639 w 6502401"/>
              <a:gd name="connsiteY81" fmla="*/ 6223529 h 6502400"/>
              <a:gd name="connsiteX82" fmla="*/ 42337 w 6502401"/>
              <a:gd name="connsiteY82" fmla="*/ 6191779 h 6502400"/>
              <a:gd name="connsiteX83" fmla="*/ 55038 w 6502401"/>
              <a:gd name="connsiteY83" fmla="*/ 6178021 h 6502400"/>
              <a:gd name="connsiteX84" fmla="*/ 621292 w 6502401"/>
              <a:gd name="connsiteY84" fmla="*/ 5611813 h 6502400"/>
              <a:gd name="connsiteX85" fmla="*/ 546145 w 6502401"/>
              <a:gd name="connsiteY85" fmla="*/ 5085821 h 6502400"/>
              <a:gd name="connsiteX86" fmla="*/ 540853 w 6502401"/>
              <a:gd name="connsiteY86" fmla="*/ 5042959 h 6502400"/>
              <a:gd name="connsiteX87" fmla="*/ 539265 w 6502401"/>
              <a:gd name="connsiteY87" fmla="*/ 4958821 h 6502400"/>
              <a:gd name="connsiteX88" fmla="*/ 546674 w 6502401"/>
              <a:gd name="connsiteY88" fmla="*/ 4874684 h 6502400"/>
              <a:gd name="connsiteX89" fmla="*/ 564138 w 6502401"/>
              <a:gd name="connsiteY89" fmla="*/ 4792663 h 6502400"/>
              <a:gd name="connsiteX90" fmla="*/ 590069 w 6502401"/>
              <a:gd name="connsiteY90" fmla="*/ 4713288 h 6502400"/>
              <a:gd name="connsiteX91" fmla="*/ 626055 w 6502401"/>
              <a:gd name="connsiteY91" fmla="*/ 4637088 h 6502400"/>
              <a:gd name="connsiteX92" fmla="*/ 669980 w 6502401"/>
              <a:gd name="connsiteY92" fmla="*/ 4565121 h 6502400"/>
              <a:gd name="connsiteX93" fmla="*/ 721842 w 6502401"/>
              <a:gd name="connsiteY93" fmla="*/ 4498975 h 6502400"/>
              <a:gd name="connsiteX94" fmla="*/ 752007 w 6502401"/>
              <a:gd name="connsiteY94" fmla="*/ 4467754 h 6502400"/>
              <a:gd name="connsiteX95" fmla="*/ 2468235 w 6502401"/>
              <a:gd name="connsiteY95" fmla="*/ 2752196 h 6502400"/>
              <a:gd name="connsiteX96" fmla="*/ 4239500 w 6502401"/>
              <a:gd name="connsiteY96" fmla="*/ 981075 h 6502400"/>
              <a:gd name="connsiteX97" fmla="*/ 3993947 w 6502401"/>
              <a:gd name="connsiteY97" fmla="*/ 735542 h 6502400"/>
              <a:gd name="connsiteX98" fmla="*/ 3981246 w 6502401"/>
              <a:gd name="connsiteY98" fmla="*/ 721254 h 6502400"/>
              <a:gd name="connsiteX99" fmla="*/ 3959548 w 6502401"/>
              <a:gd name="connsiteY99" fmla="*/ 688975 h 6502400"/>
              <a:gd name="connsiteX100" fmla="*/ 3945789 w 6502401"/>
              <a:gd name="connsiteY100" fmla="*/ 655108 h 6502400"/>
              <a:gd name="connsiteX101" fmla="*/ 3939438 w 6502401"/>
              <a:gd name="connsiteY101" fmla="*/ 619125 h 6502400"/>
              <a:gd name="connsiteX102" fmla="*/ 3939438 w 6502401"/>
              <a:gd name="connsiteY102" fmla="*/ 582613 h 6502400"/>
              <a:gd name="connsiteX103" fmla="*/ 3945789 w 6502401"/>
              <a:gd name="connsiteY103" fmla="*/ 546629 h 6502400"/>
              <a:gd name="connsiteX104" fmla="*/ 3959548 w 6502401"/>
              <a:gd name="connsiteY104" fmla="*/ 512233 h 6502400"/>
              <a:gd name="connsiteX105" fmla="*/ 3981246 w 6502401"/>
              <a:gd name="connsiteY105" fmla="*/ 480483 h 6502400"/>
              <a:gd name="connsiteX106" fmla="*/ 3993947 w 6502401"/>
              <a:gd name="connsiteY106" fmla="*/ 465667 h 6502400"/>
              <a:gd name="connsiteX107" fmla="*/ 4008764 w 6502401"/>
              <a:gd name="connsiteY107" fmla="*/ 452967 h 6502400"/>
              <a:gd name="connsiteX108" fmla="*/ 4039988 w 6502401"/>
              <a:gd name="connsiteY108" fmla="*/ 431800 h 6502400"/>
              <a:gd name="connsiteX109" fmla="*/ 4074916 w 6502401"/>
              <a:gd name="connsiteY109" fmla="*/ 418042 h 6502400"/>
              <a:gd name="connsiteX110" fmla="*/ 4110902 w 6502401"/>
              <a:gd name="connsiteY110" fmla="*/ 411163 h 6502400"/>
              <a:gd name="connsiteX111" fmla="*/ 4147417 w 6502401"/>
              <a:gd name="connsiteY111" fmla="*/ 411163 h 6502400"/>
              <a:gd name="connsiteX112" fmla="*/ 4182875 w 6502401"/>
              <a:gd name="connsiteY112" fmla="*/ 418042 h 6502400"/>
              <a:gd name="connsiteX113" fmla="*/ 4217273 w 6502401"/>
              <a:gd name="connsiteY113" fmla="*/ 431800 h 6502400"/>
              <a:gd name="connsiteX114" fmla="*/ 4249555 w 6502401"/>
              <a:gd name="connsiteY114" fmla="*/ 452967 h 6502400"/>
              <a:gd name="connsiteX115" fmla="*/ 4263844 w 6502401"/>
              <a:gd name="connsiteY115" fmla="*/ 465667 h 6502400"/>
              <a:gd name="connsiteX116" fmla="*/ 4508339 w 6502401"/>
              <a:gd name="connsiteY116" fmla="*/ 711200 h 6502400"/>
              <a:gd name="connsiteX117" fmla="*/ 5007913 w 6502401"/>
              <a:gd name="connsiteY117" fmla="*/ 212725 h 6502400"/>
              <a:gd name="connsiteX118" fmla="*/ 5034373 w 6502401"/>
              <a:gd name="connsiteY118" fmla="*/ 186796 h 6502400"/>
              <a:gd name="connsiteX119" fmla="*/ 5091528 w 6502401"/>
              <a:gd name="connsiteY119" fmla="*/ 139700 h 6502400"/>
              <a:gd name="connsiteX120" fmla="*/ 5152387 w 6502401"/>
              <a:gd name="connsiteY120" fmla="*/ 100013 h 6502400"/>
              <a:gd name="connsiteX121" fmla="*/ 5215892 w 6502401"/>
              <a:gd name="connsiteY121" fmla="*/ 66675 h 6502400"/>
              <a:gd name="connsiteX122" fmla="*/ 5281514 w 6502401"/>
              <a:gd name="connsiteY122" fmla="*/ 39688 h 6502400"/>
              <a:gd name="connsiteX123" fmla="*/ 5348195 w 6502401"/>
              <a:gd name="connsiteY123" fmla="*/ 20108 h 6502400"/>
              <a:gd name="connsiteX124" fmla="*/ 5418050 w 6502401"/>
              <a:gd name="connsiteY124" fmla="*/ 6350 h 65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502401" h="6502400">
                <a:moveTo>
                  <a:pt x="4509870" y="1250950"/>
                </a:moveTo>
                <a:lnTo>
                  <a:pt x="3460751" y="2299449"/>
                </a:lnTo>
                <a:lnTo>
                  <a:pt x="4204979" y="3043238"/>
                </a:lnTo>
                <a:lnTo>
                  <a:pt x="5253039" y="1994739"/>
                </a:lnTo>
                <a:close/>
                <a:moveTo>
                  <a:pt x="5487377" y="0"/>
                </a:moveTo>
                <a:lnTo>
                  <a:pt x="5557233" y="0"/>
                </a:lnTo>
                <a:lnTo>
                  <a:pt x="5626559" y="6350"/>
                </a:lnTo>
                <a:lnTo>
                  <a:pt x="5695356" y="20108"/>
                </a:lnTo>
                <a:lnTo>
                  <a:pt x="5763095" y="39688"/>
                </a:lnTo>
                <a:lnTo>
                  <a:pt x="5828717" y="66675"/>
                </a:lnTo>
                <a:lnTo>
                  <a:pt x="5891693" y="100013"/>
                </a:lnTo>
                <a:lnTo>
                  <a:pt x="5953081" y="139700"/>
                </a:lnTo>
                <a:lnTo>
                  <a:pt x="6010236" y="186796"/>
                </a:lnTo>
                <a:lnTo>
                  <a:pt x="6036697" y="212725"/>
                </a:lnTo>
                <a:lnTo>
                  <a:pt x="6289659" y="465667"/>
                </a:lnTo>
                <a:lnTo>
                  <a:pt x="6316649" y="493183"/>
                </a:lnTo>
                <a:lnTo>
                  <a:pt x="6362690" y="550333"/>
                </a:lnTo>
                <a:lnTo>
                  <a:pt x="6402381" y="610658"/>
                </a:lnTo>
                <a:lnTo>
                  <a:pt x="6436250" y="674158"/>
                </a:lnTo>
                <a:lnTo>
                  <a:pt x="6462711" y="739246"/>
                </a:lnTo>
                <a:lnTo>
                  <a:pt x="6482820" y="807508"/>
                </a:lnTo>
                <a:lnTo>
                  <a:pt x="6495522" y="875771"/>
                </a:lnTo>
                <a:lnTo>
                  <a:pt x="6502401" y="946150"/>
                </a:lnTo>
                <a:lnTo>
                  <a:pt x="6502401" y="1015471"/>
                </a:lnTo>
                <a:lnTo>
                  <a:pt x="6495522" y="1085321"/>
                </a:lnTo>
                <a:lnTo>
                  <a:pt x="6482820" y="1154113"/>
                </a:lnTo>
                <a:lnTo>
                  <a:pt x="6462711" y="1221846"/>
                </a:lnTo>
                <a:lnTo>
                  <a:pt x="6436250" y="1287463"/>
                </a:lnTo>
                <a:lnTo>
                  <a:pt x="6402381" y="1350963"/>
                </a:lnTo>
                <a:lnTo>
                  <a:pt x="6362690" y="1410759"/>
                </a:lnTo>
                <a:lnTo>
                  <a:pt x="6316649" y="1467909"/>
                </a:lnTo>
                <a:lnTo>
                  <a:pt x="6289659" y="1495425"/>
                </a:lnTo>
                <a:lnTo>
                  <a:pt x="5791143" y="1993900"/>
                </a:lnTo>
                <a:lnTo>
                  <a:pt x="6036697" y="2239433"/>
                </a:lnTo>
                <a:lnTo>
                  <a:pt x="6050456" y="2253192"/>
                </a:lnTo>
                <a:lnTo>
                  <a:pt x="6071095" y="2284942"/>
                </a:lnTo>
                <a:lnTo>
                  <a:pt x="6084855" y="2319338"/>
                </a:lnTo>
                <a:lnTo>
                  <a:pt x="6092264" y="2355321"/>
                </a:lnTo>
                <a:lnTo>
                  <a:pt x="6092264" y="2391833"/>
                </a:lnTo>
                <a:lnTo>
                  <a:pt x="6084855" y="2428346"/>
                </a:lnTo>
                <a:lnTo>
                  <a:pt x="6071095" y="2462742"/>
                </a:lnTo>
                <a:lnTo>
                  <a:pt x="6050456" y="2493963"/>
                </a:lnTo>
                <a:lnTo>
                  <a:pt x="6036697" y="2508250"/>
                </a:lnTo>
                <a:lnTo>
                  <a:pt x="6022408" y="2522008"/>
                </a:lnTo>
                <a:lnTo>
                  <a:pt x="5991185" y="2542646"/>
                </a:lnTo>
                <a:lnTo>
                  <a:pt x="5956786" y="2556933"/>
                </a:lnTo>
                <a:lnTo>
                  <a:pt x="5920270" y="2563813"/>
                </a:lnTo>
                <a:lnTo>
                  <a:pt x="5883755" y="2563813"/>
                </a:lnTo>
                <a:lnTo>
                  <a:pt x="5847769" y="2556933"/>
                </a:lnTo>
                <a:lnTo>
                  <a:pt x="5813370" y="2542646"/>
                </a:lnTo>
                <a:lnTo>
                  <a:pt x="5781617" y="2522008"/>
                </a:lnTo>
                <a:lnTo>
                  <a:pt x="5767858" y="2508250"/>
                </a:lnTo>
                <a:lnTo>
                  <a:pt x="5522305" y="2263775"/>
                </a:lnTo>
                <a:lnTo>
                  <a:pt x="3771678" y="4014258"/>
                </a:lnTo>
                <a:lnTo>
                  <a:pt x="2034283" y="5750454"/>
                </a:lnTo>
                <a:lnTo>
                  <a:pt x="2004118" y="5780088"/>
                </a:lnTo>
                <a:lnTo>
                  <a:pt x="1936908" y="5832475"/>
                </a:lnTo>
                <a:lnTo>
                  <a:pt x="1865465" y="5876925"/>
                </a:lnTo>
                <a:lnTo>
                  <a:pt x="1789259" y="5911850"/>
                </a:lnTo>
                <a:lnTo>
                  <a:pt x="1709877" y="5938838"/>
                </a:lnTo>
                <a:lnTo>
                  <a:pt x="1627320" y="5955242"/>
                </a:lnTo>
                <a:lnTo>
                  <a:pt x="1543705" y="5963709"/>
                </a:lnTo>
                <a:lnTo>
                  <a:pt x="1459032" y="5961592"/>
                </a:lnTo>
                <a:lnTo>
                  <a:pt x="1417224" y="5956300"/>
                </a:lnTo>
                <a:lnTo>
                  <a:pt x="890660" y="5881688"/>
                </a:lnTo>
                <a:lnTo>
                  <a:pt x="324935" y="6446838"/>
                </a:lnTo>
                <a:lnTo>
                  <a:pt x="310646" y="6460596"/>
                </a:lnTo>
                <a:lnTo>
                  <a:pt x="278364" y="6481234"/>
                </a:lnTo>
                <a:lnTo>
                  <a:pt x="243966" y="6494992"/>
                </a:lnTo>
                <a:lnTo>
                  <a:pt x="208509" y="6502400"/>
                </a:lnTo>
                <a:lnTo>
                  <a:pt x="171464" y="6502400"/>
                </a:lnTo>
                <a:lnTo>
                  <a:pt x="136007" y="6494992"/>
                </a:lnTo>
                <a:lnTo>
                  <a:pt x="101608" y="6481234"/>
                </a:lnTo>
                <a:lnTo>
                  <a:pt x="69856" y="6460596"/>
                </a:lnTo>
                <a:lnTo>
                  <a:pt x="55038" y="6446838"/>
                </a:lnTo>
                <a:lnTo>
                  <a:pt x="42337" y="6432550"/>
                </a:lnTo>
                <a:lnTo>
                  <a:pt x="20639" y="6401329"/>
                </a:lnTo>
                <a:lnTo>
                  <a:pt x="6880" y="6366934"/>
                </a:lnTo>
                <a:lnTo>
                  <a:pt x="0" y="6330421"/>
                </a:lnTo>
                <a:lnTo>
                  <a:pt x="0" y="6293909"/>
                </a:lnTo>
                <a:lnTo>
                  <a:pt x="6880" y="6257925"/>
                </a:lnTo>
                <a:lnTo>
                  <a:pt x="20639" y="6223529"/>
                </a:lnTo>
                <a:lnTo>
                  <a:pt x="42337" y="6191779"/>
                </a:lnTo>
                <a:lnTo>
                  <a:pt x="55038" y="6178021"/>
                </a:lnTo>
                <a:lnTo>
                  <a:pt x="621292" y="5611813"/>
                </a:lnTo>
                <a:lnTo>
                  <a:pt x="546145" y="5085821"/>
                </a:lnTo>
                <a:lnTo>
                  <a:pt x="540853" y="5042959"/>
                </a:lnTo>
                <a:lnTo>
                  <a:pt x="539265" y="4958821"/>
                </a:lnTo>
                <a:lnTo>
                  <a:pt x="546674" y="4874684"/>
                </a:lnTo>
                <a:lnTo>
                  <a:pt x="564138" y="4792663"/>
                </a:lnTo>
                <a:lnTo>
                  <a:pt x="590069" y="4713288"/>
                </a:lnTo>
                <a:lnTo>
                  <a:pt x="626055" y="4637088"/>
                </a:lnTo>
                <a:lnTo>
                  <a:pt x="669980" y="4565121"/>
                </a:lnTo>
                <a:lnTo>
                  <a:pt x="721842" y="4498975"/>
                </a:lnTo>
                <a:lnTo>
                  <a:pt x="752007" y="4467754"/>
                </a:lnTo>
                <a:lnTo>
                  <a:pt x="2468235" y="2752196"/>
                </a:lnTo>
                <a:lnTo>
                  <a:pt x="4239500" y="981075"/>
                </a:lnTo>
                <a:lnTo>
                  <a:pt x="3993947" y="735542"/>
                </a:lnTo>
                <a:lnTo>
                  <a:pt x="3981246" y="721254"/>
                </a:lnTo>
                <a:lnTo>
                  <a:pt x="3959548" y="688975"/>
                </a:lnTo>
                <a:lnTo>
                  <a:pt x="3945789" y="655108"/>
                </a:lnTo>
                <a:lnTo>
                  <a:pt x="3939438" y="619125"/>
                </a:lnTo>
                <a:lnTo>
                  <a:pt x="3939438" y="582613"/>
                </a:lnTo>
                <a:lnTo>
                  <a:pt x="3945789" y="546629"/>
                </a:lnTo>
                <a:lnTo>
                  <a:pt x="3959548" y="512233"/>
                </a:lnTo>
                <a:lnTo>
                  <a:pt x="3981246" y="480483"/>
                </a:lnTo>
                <a:lnTo>
                  <a:pt x="3993947" y="465667"/>
                </a:lnTo>
                <a:lnTo>
                  <a:pt x="4008764" y="452967"/>
                </a:lnTo>
                <a:lnTo>
                  <a:pt x="4039988" y="431800"/>
                </a:lnTo>
                <a:lnTo>
                  <a:pt x="4074916" y="418042"/>
                </a:lnTo>
                <a:lnTo>
                  <a:pt x="4110902" y="411163"/>
                </a:lnTo>
                <a:lnTo>
                  <a:pt x="4147417" y="411163"/>
                </a:lnTo>
                <a:lnTo>
                  <a:pt x="4182875" y="418042"/>
                </a:lnTo>
                <a:lnTo>
                  <a:pt x="4217273" y="431800"/>
                </a:lnTo>
                <a:lnTo>
                  <a:pt x="4249555" y="452967"/>
                </a:lnTo>
                <a:lnTo>
                  <a:pt x="4263844" y="465667"/>
                </a:lnTo>
                <a:lnTo>
                  <a:pt x="4508339" y="711200"/>
                </a:lnTo>
                <a:lnTo>
                  <a:pt x="5007913" y="212725"/>
                </a:lnTo>
                <a:lnTo>
                  <a:pt x="5034373" y="186796"/>
                </a:lnTo>
                <a:lnTo>
                  <a:pt x="5091528" y="139700"/>
                </a:lnTo>
                <a:lnTo>
                  <a:pt x="5152387" y="100013"/>
                </a:lnTo>
                <a:lnTo>
                  <a:pt x="5215892" y="66675"/>
                </a:lnTo>
                <a:lnTo>
                  <a:pt x="5281514" y="39688"/>
                </a:lnTo>
                <a:lnTo>
                  <a:pt x="5348195" y="20108"/>
                </a:lnTo>
                <a:lnTo>
                  <a:pt x="5418050" y="635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94" name="Group 36"/>
          <p:cNvGrpSpPr>
            <a:grpSpLocks noChangeAspect="1"/>
          </p:cNvGrpSpPr>
          <p:nvPr/>
        </p:nvGrpSpPr>
        <p:grpSpPr>
          <a:xfrm>
            <a:off x="638151" y="4073827"/>
            <a:ext cx="75149" cy="194135"/>
            <a:chOff x="2375" y="2182"/>
            <a:chExt cx="144" cy="372"/>
          </a:xfrm>
          <a:solidFill>
            <a:schemeClr val="tx2">
              <a:lumMod val="75000"/>
            </a:schemeClr>
          </a:solidFill>
        </p:grpSpPr>
        <p:sp>
          <p:nvSpPr>
            <p:cNvPr id="95" name="Freeform 37"/>
            <p:cNvSpPr/>
            <p:nvPr/>
          </p:nvSpPr>
          <p:spPr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Rectangle 38"/>
            <p:cNvSpPr>
              <a:spLocks noChangeArrowheads="1"/>
            </p:cNvSpPr>
            <p:nvPr/>
          </p:nvSpPr>
          <p:spPr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Rectangle 39"/>
            <p:cNvSpPr>
              <a:spLocks noChangeArrowheads="1"/>
            </p:cNvSpPr>
            <p:nvPr/>
          </p:nvSpPr>
          <p:spPr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Rectangle 40"/>
            <p:cNvSpPr>
              <a:spLocks noChangeArrowheads="1"/>
            </p:cNvSpPr>
            <p:nvPr/>
          </p:nvSpPr>
          <p:spPr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41"/>
            <p:cNvSpPr/>
            <p:nvPr/>
          </p:nvSpPr>
          <p:spPr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2" name="Freeform 6"/>
          <p:cNvSpPr/>
          <p:nvPr/>
        </p:nvSpPr>
        <p:spPr>
          <a:xfrm rot="10800000" flipH="1" flipV="1">
            <a:off x="605110" y="4650521"/>
            <a:ext cx="141230" cy="125215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23" name="Group 23"/>
          <p:cNvGrpSpPr>
            <a:grpSpLocks noChangeAspect="1"/>
          </p:cNvGrpSpPr>
          <p:nvPr/>
        </p:nvGrpSpPr>
        <p:grpSpPr>
          <a:xfrm>
            <a:off x="587425" y="5681614"/>
            <a:ext cx="176601" cy="162098"/>
            <a:chOff x="2577" y="1104"/>
            <a:chExt cx="414" cy="380"/>
          </a:xfrm>
          <a:solidFill>
            <a:schemeClr val="tx2">
              <a:lumMod val="75000"/>
            </a:schemeClr>
          </a:solidFill>
        </p:grpSpPr>
        <p:sp>
          <p:nvSpPr>
            <p:cNvPr id="124" name="Freeform 24"/>
            <p:cNvSpPr>
              <a:spLocks noEditPoints="1"/>
            </p:cNvSpPr>
            <p:nvPr/>
          </p:nvSpPr>
          <p:spPr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25"/>
            <p:cNvSpPr>
              <a:spLocks noEditPoints="1"/>
            </p:cNvSpPr>
            <p:nvPr/>
          </p:nvSpPr>
          <p:spPr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26"/>
            <p:cNvSpPr/>
            <p:nvPr/>
          </p:nvSpPr>
          <p:spPr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27"/>
            <p:cNvSpPr/>
            <p:nvPr/>
          </p:nvSpPr>
          <p:spPr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28"/>
            <p:cNvSpPr/>
            <p:nvPr/>
          </p:nvSpPr>
          <p:spPr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29" name="표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483408"/>
              </p:ext>
            </p:extLst>
          </p:nvPr>
        </p:nvGraphicFramePr>
        <p:xfrm>
          <a:off x="841850" y="1173105"/>
          <a:ext cx="729357" cy="4865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>
                          <a:solidFill>
                            <a:srgbClr val="333F4F"/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개요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333F4F"/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선정기준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주요기능</a:t>
                      </a:r>
                      <a:endParaRPr kumimoji="0" lang="ko-KR" altLang="en-US" sz="1000" b="0" i="0" u="none" strike="noStrike" kern="1200" cap="none" spc="0" normalizeH="0" baseline="0" dirty="0">
                        <a:solidFill>
                          <a:schemeClr val="bg1"/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아키텍처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결론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err="1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QnA</a:t>
                      </a:r>
                      <a:endParaRPr kumimoji="0" lang="ko-KR" altLang="en-US" sz="1000" b="0" i="0" u="none" strike="noStrike" kern="1200" cap="none" spc="0" normalizeH="0" baseline="0" dirty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contents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contents</a:t>
                      </a:r>
                      <a:endParaRPr kumimoji="0" lang="ko-KR" altLang="en-US" sz="1000" b="0" i="0" u="none" strike="noStrike" kern="1200" cap="none" spc="0" normalizeH="0" baseline="0" dirty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3" name="말풍선: 타원형 11"/>
          <p:cNvSpPr/>
          <p:nvPr/>
        </p:nvSpPr>
        <p:spPr>
          <a:xfrm>
            <a:off x="606851" y="1906277"/>
            <a:ext cx="137748" cy="134786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45805" y="531299"/>
            <a:ext cx="7100228" cy="2161861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232690" y="2693160"/>
            <a:ext cx="7113344" cy="2019967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232690" y="4650521"/>
            <a:ext cx="7113344" cy="189748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C2E8AB9-254D-3F13-326C-6428EA9A27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162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96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65760" y="347472"/>
            <a:ext cx="11826240" cy="6510528"/>
          </a:xfrm>
          <a:prstGeom prst="rect">
            <a:avLst/>
          </a:prstGeom>
          <a:gradFill flip="none" rotWithShape="1">
            <a:gsLst>
              <a:gs pos="12000">
                <a:schemeClr val="bg1">
                  <a:lumMod val="95000"/>
                </a:schemeClr>
              </a:gs>
              <a:gs pos="12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215900" dist="63500" dir="13500000" algn="b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anchor="t"/>
          <a:lstStyle/>
          <a:p>
            <a:pPr marL="1700213" latinLnBrk="0">
              <a:defRPr/>
            </a:pPr>
            <a:r>
              <a:rPr lang="en-US" altLang="ko-KR" sz="2000" i="1" kern="0">
                <a:solidFill>
                  <a:srgbClr val="44546A">
                    <a:lumMod val="75000"/>
                  </a:srgbClr>
                </a:solidFill>
                <a:ea typeface="Tmon몬소리 Black"/>
              </a:rPr>
              <a:t>LPG </a:t>
            </a:r>
            <a:r>
              <a:rPr lang="ko-KR" altLang="en-US" sz="2000" i="1" kern="0">
                <a:solidFill>
                  <a:srgbClr val="44546A">
                    <a:lumMod val="75000"/>
                  </a:srgbClr>
                </a:solidFill>
                <a:ea typeface="Tmon몬소리 Black"/>
              </a:rPr>
              <a:t>충전소 여부</a:t>
            </a:r>
            <a:endParaRPr lang="en-US" altLang="ko-KR" sz="600" kern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918321" y="572840"/>
            <a:ext cx="389780" cy="438708"/>
            <a:chOff x="5395274" y="2650519"/>
            <a:chExt cx="1459542" cy="1642754"/>
          </a:xfrm>
          <a:solidFill>
            <a:schemeClr val="tx2">
              <a:lumMod val="75000"/>
            </a:schemeClr>
          </a:solidFill>
        </p:grpSpPr>
        <p:sp>
          <p:nvSpPr>
            <p:cNvPr id="49" name="TextBox 48"/>
            <p:cNvSpPr txBox="1"/>
            <p:nvPr/>
          </p:nvSpPr>
          <p:spPr>
            <a:xfrm>
              <a:off x="5628161" y="2650519"/>
              <a:ext cx="943373" cy="1642754"/>
            </a:xfrm>
            <a:custGeom>
              <a:avLst/>
              <a:gdLst>
                <a:gd name="connsiteX0" fmla="*/ 558294 w 943373"/>
                <a:gd name="connsiteY0" fmla="*/ 0 h 1642754"/>
                <a:gd name="connsiteX1" fmla="*/ 943373 w 943373"/>
                <a:gd name="connsiteY1" fmla="*/ 0 h 1642754"/>
                <a:gd name="connsiteX2" fmla="*/ 430222 w 943373"/>
                <a:gd name="connsiteY2" fmla="*/ 1509968 h 1642754"/>
                <a:gd name="connsiteX3" fmla="*/ 352120 w 943373"/>
                <a:gd name="connsiteY3" fmla="*/ 1605763 h 1642754"/>
                <a:gd name="connsiteX4" fmla="*/ 233323 w 943373"/>
                <a:gd name="connsiteY4" fmla="*/ 1642754 h 1642754"/>
                <a:gd name="connsiteX5" fmla="*/ 0 w 943373"/>
                <a:gd name="connsiteY5" fmla="*/ 1642754 h 164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73" h="1642754">
                  <a:moveTo>
                    <a:pt x="558294" y="0"/>
                  </a:moveTo>
                  <a:lnTo>
                    <a:pt x="943373" y="0"/>
                  </a:lnTo>
                  <a:lnTo>
                    <a:pt x="430222" y="1509968"/>
                  </a:lnTo>
                  <a:cubicBezTo>
                    <a:pt x="416883" y="1549172"/>
                    <a:pt x="390851" y="1581105"/>
                    <a:pt x="352120" y="1605763"/>
                  </a:cubicBezTo>
                  <a:cubicBezTo>
                    <a:pt x="313390" y="1630424"/>
                    <a:pt x="273792" y="1642754"/>
                    <a:pt x="233323" y="1642754"/>
                  </a:cubicBezTo>
                  <a:lnTo>
                    <a:pt x="0" y="1642754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 flipH="1" flipV="1">
              <a:off x="5395274" y="2650519"/>
              <a:ext cx="643796" cy="867938"/>
            </a:xfrm>
            <a:custGeom>
              <a:avLst/>
              <a:gdLst>
                <a:gd name="connsiteX0" fmla="*/ 325633 w 710719"/>
                <a:gd name="connsiteY0" fmla="*/ 0 h 958161"/>
                <a:gd name="connsiteX1" fmla="*/ 710719 w 710719"/>
                <a:gd name="connsiteY1" fmla="*/ 0 h 958161"/>
                <a:gd name="connsiteX2" fmla="*/ 430222 w 710719"/>
                <a:gd name="connsiteY2" fmla="*/ 825375 h 958161"/>
                <a:gd name="connsiteX3" fmla="*/ 352120 w 710719"/>
                <a:gd name="connsiteY3" fmla="*/ 921170 h 958161"/>
                <a:gd name="connsiteX4" fmla="*/ 233323 w 710719"/>
                <a:gd name="connsiteY4" fmla="*/ 958161 h 958161"/>
                <a:gd name="connsiteX5" fmla="*/ 0 w 710719"/>
                <a:gd name="connsiteY5" fmla="*/ 958161 h 95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719" h="958161">
                  <a:moveTo>
                    <a:pt x="325633" y="0"/>
                  </a:moveTo>
                  <a:lnTo>
                    <a:pt x="710719" y="0"/>
                  </a:lnTo>
                  <a:lnTo>
                    <a:pt x="430222" y="825375"/>
                  </a:lnTo>
                  <a:cubicBezTo>
                    <a:pt x="416883" y="864579"/>
                    <a:pt x="390851" y="896512"/>
                    <a:pt x="352120" y="921170"/>
                  </a:cubicBezTo>
                  <a:cubicBezTo>
                    <a:pt x="313390" y="945831"/>
                    <a:pt x="273792" y="958161"/>
                    <a:pt x="233323" y="958161"/>
                  </a:cubicBezTo>
                  <a:lnTo>
                    <a:pt x="0" y="958161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393134" y="3186398"/>
              <a:ext cx="461682" cy="332059"/>
            </a:xfrm>
            <a:custGeom>
              <a:avLst/>
              <a:gdLst>
                <a:gd name="connsiteX0" fmla="*/ 112851 w 461682"/>
                <a:gd name="connsiteY0" fmla="*/ 0 h 332059"/>
                <a:gd name="connsiteX1" fmla="*/ 461682 w 461682"/>
                <a:gd name="connsiteY1" fmla="*/ 0 h 332059"/>
                <a:gd name="connsiteX2" fmla="*/ 389711 w 461682"/>
                <a:gd name="connsiteY2" fmla="*/ 211777 h 332059"/>
                <a:gd name="connsiteX3" fmla="*/ 318964 w 461682"/>
                <a:gd name="connsiteY3" fmla="*/ 298551 h 332059"/>
                <a:gd name="connsiteX4" fmla="*/ 211353 w 461682"/>
                <a:gd name="connsiteY4" fmla="*/ 332059 h 332059"/>
                <a:gd name="connsiteX5" fmla="*/ 0 w 461682"/>
                <a:gd name="connsiteY5" fmla="*/ 332059 h 33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682" h="332059">
                  <a:moveTo>
                    <a:pt x="112851" y="0"/>
                  </a:moveTo>
                  <a:lnTo>
                    <a:pt x="461682" y="0"/>
                  </a:lnTo>
                  <a:lnTo>
                    <a:pt x="389711" y="211777"/>
                  </a:lnTo>
                  <a:cubicBezTo>
                    <a:pt x="377628" y="247289"/>
                    <a:pt x="354048" y="276215"/>
                    <a:pt x="318964" y="298551"/>
                  </a:cubicBezTo>
                  <a:cubicBezTo>
                    <a:pt x="283880" y="320890"/>
                    <a:pt x="248011" y="332059"/>
                    <a:pt x="211353" y="332059"/>
                  </a:cubicBezTo>
                  <a:lnTo>
                    <a:pt x="0" y="332059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endParaRPr>
            </a:p>
          </p:txBody>
        </p:sp>
      </p:grpSp>
      <p:sp>
        <p:nvSpPr>
          <p:cNvPr id="83" name="사각형: 둥근 모서리 46"/>
          <p:cNvSpPr/>
          <p:nvPr/>
        </p:nvSpPr>
        <p:spPr>
          <a:xfrm>
            <a:off x="500400" y="2880000"/>
            <a:ext cx="1130155" cy="317452"/>
          </a:xfrm>
          <a:prstGeom prst="roundRect">
            <a:avLst>
              <a:gd name="adj" fmla="val 17667"/>
            </a:avLst>
          </a:prstGeom>
          <a:solidFill>
            <a:srgbClr val="F34165"/>
          </a:solidFill>
          <a:ln>
            <a:noFill/>
          </a:ln>
          <a:effectLst>
            <a:outerShdw blurRad="152400" dist="38100" dir="5400000" algn="t" rotWithShape="0">
              <a:srgbClr val="F34165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Freeform 9"/>
          <p:cNvSpPr/>
          <p:nvPr/>
        </p:nvSpPr>
        <p:spPr>
          <a:xfrm>
            <a:off x="617166" y="2960742"/>
            <a:ext cx="117118" cy="15456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5" name="자유형 23"/>
          <p:cNvSpPr/>
          <p:nvPr/>
        </p:nvSpPr>
        <p:spPr>
          <a:xfrm>
            <a:off x="587425" y="2423622"/>
            <a:ext cx="176601" cy="154561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8" name="Group 16"/>
          <p:cNvGrpSpPr>
            <a:grpSpLocks noChangeAspect="1"/>
          </p:cNvGrpSpPr>
          <p:nvPr/>
        </p:nvGrpSpPr>
        <p:grpSpPr>
          <a:xfrm>
            <a:off x="591591" y="3497861"/>
            <a:ext cx="168268" cy="193407"/>
            <a:chOff x="1039" y="1681"/>
            <a:chExt cx="1071" cy="1231"/>
          </a:xfrm>
          <a:solidFill>
            <a:schemeClr val="tx2">
              <a:lumMod val="75000"/>
            </a:schemeClr>
          </a:solidFill>
        </p:grpSpPr>
        <p:sp>
          <p:nvSpPr>
            <p:cNvPr id="89" name="Freeform 17"/>
            <p:cNvSpPr>
              <a:spLocks noEditPoints="1"/>
            </p:cNvSpPr>
            <p:nvPr/>
          </p:nvSpPr>
          <p:spPr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Freeform 18"/>
            <p:cNvSpPr/>
            <p:nvPr/>
          </p:nvSpPr>
          <p:spPr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Freeform 19"/>
            <p:cNvSpPr/>
            <p:nvPr/>
          </p:nvSpPr>
          <p:spPr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Freeform 20"/>
            <p:cNvSpPr/>
            <p:nvPr/>
          </p:nvSpPr>
          <p:spPr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3" name="자유형 32"/>
          <p:cNvSpPr/>
          <p:nvPr/>
        </p:nvSpPr>
        <p:spPr>
          <a:xfrm>
            <a:off x="605347" y="5158295"/>
            <a:ext cx="140756" cy="140756"/>
          </a:xfrm>
          <a:custGeom>
            <a:avLst/>
            <a:gdLst>
              <a:gd name="connsiteX0" fmla="*/ 4509870 w 6502401"/>
              <a:gd name="connsiteY0" fmla="*/ 1250950 h 6502400"/>
              <a:gd name="connsiteX1" fmla="*/ 3460751 w 6502401"/>
              <a:gd name="connsiteY1" fmla="*/ 2299449 h 6502400"/>
              <a:gd name="connsiteX2" fmla="*/ 4204979 w 6502401"/>
              <a:gd name="connsiteY2" fmla="*/ 3043238 h 6502400"/>
              <a:gd name="connsiteX3" fmla="*/ 5253039 w 6502401"/>
              <a:gd name="connsiteY3" fmla="*/ 1994739 h 6502400"/>
              <a:gd name="connsiteX4" fmla="*/ 5487377 w 6502401"/>
              <a:gd name="connsiteY4" fmla="*/ 0 h 6502400"/>
              <a:gd name="connsiteX5" fmla="*/ 5557233 w 6502401"/>
              <a:gd name="connsiteY5" fmla="*/ 0 h 6502400"/>
              <a:gd name="connsiteX6" fmla="*/ 5626559 w 6502401"/>
              <a:gd name="connsiteY6" fmla="*/ 6350 h 6502400"/>
              <a:gd name="connsiteX7" fmla="*/ 5695356 w 6502401"/>
              <a:gd name="connsiteY7" fmla="*/ 20108 h 6502400"/>
              <a:gd name="connsiteX8" fmla="*/ 5763095 w 6502401"/>
              <a:gd name="connsiteY8" fmla="*/ 39688 h 6502400"/>
              <a:gd name="connsiteX9" fmla="*/ 5828717 w 6502401"/>
              <a:gd name="connsiteY9" fmla="*/ 66675 h 6502400"/>
              <a:gd name="connsiteX10" fmla="*/ 5891693 w 6502401"/>
              <a:gd name="connsiteY10" fmla="*/ 100013 h 6502400"/>
              <a:gd name="connsiteX11" fmla="*/ 5953081 w 6502401"/>
              <a:gd name="connsiteY11" fmla="*/ 139700 h 6502400"/>
              <a:gd name="connsiteX12" fmla="*/ 6010236 w 6502401"/>
              <a:gd name="connsiteY12" fmla="*/ 186796 h 6502400"/>
              <a:gd name="connsiteX13" fmla="*/ 6036697 w 6502401"/>
              <a:gd name="connsiteY13" fmla="*/ 212725 h 6502400"/>
              <a:gd name="connsiteX14" fmla="*/ 6289659 w 6502401"/>
              <a:gd name="connsiteY14" fmla="*/ 465667 h 6502400"/>
              <a:gd name="connsiteX15" fmla="*/ 6316649 w 6502401"/>
              <a:gd name="connsiteY15" fmla="*/ 493183 h 6502400"/>
              <a:gd name="connsiteX16" fmla="*/ 6362690 w 6502401"/>
              <a:gd name="connsiteY16" fmla="*/ 550333 h 6502400"/>
              <a:gd name="connsiteX17" fmla="*/ 6402381 w 6502401"/>
              <a:gd name="connsiteY17" fmla="*/ 610658 h 6502400"/>
              <a:gd name="connsiteX18" fmla="*/ 6436250 w 6502401"/>
              <a:gd name="connsiteY18" fmla="*/ 674158 h 6502400"/>
              <a:gd name="connsiteX19" fmla="*/ 6462711 w 6502401"/>
              <a:gd name="connsiteY19" fmla="*/ 739246 h 6502400"/>
              <a:gd name="connsiteX20" fmla="*/ 6482820 w 6502401"/>
              <a:gd name="connsiteY20" fmla="*/ 807508 h 6502400"/>
              <a:gd name="connsiteX21" fmla="*/ 6495522 w 6502401"/>
              <a:gd name="connsiteY21" fmla="*/ 875771 h 6502400"/>
              <a:gd name="connsiteX22" fmla="*/ 6502401 w 6502401"/>
              <a:gd name="connsiteY22" fmla="*/ 946150 h 6502400"/>
              <a:gd name="connsiteX23" fmla="*/ 6502401 w 6502401"/>
              <a:gd name="connsiteY23" fmla="*/ 1015471 h 6502400"/>
              <a:gd name="connsiteX24" fmla="*/ 6495522 w 6502401"/>
              <a:gd name="connsiteY24" fmla="*/ 1085321 h 6502400"/>
              <a:gd name="connsiteX25" fmla="*/ 6482820 w 6502401"/>
              <a:gd name="connsiteY25" fmla="*/ 1154113 h 6502400"/>
              <a:gd name="connsiteX26" fmla="*/ 6462711 w 6502401"/>
              <a:gd name="connsiteY26" fmla="*/ 1221846 h 6502400"/>
              <a:gd name="connsiteX27" fmla="*/ 6436250 w 6502401"/>
              <a:gd name="connsiteY27" fmla="*/ 1287463 h 6502400"/>
              <a:gd name="connsiteX28" fmla="*/ 6402381 w 6502401"/>
              <a:gd name="connsiteY28" fmla="*/ 1350963 h 6502400"/>
              <a:gd name="connsiteX29" fmla="*/ 6362690 w 6502401"/>
              <a:gd name="connsiteY29" fmla="*/ 1410759 h 6502400"/>
              <a:gd name="connsiteX30" fmla="*/ 6316649 w 6502401"/>
              <a:gd name="connsiteY30" fmla="*/ 1467909 h 6502400"/>
              <a:gd name="connsiteX31" fmla="*/ 6289659 w 6502401"/>
              <a:gd name="connsiteY31" fmla="*/ 1495425 h 6502400"/>
              <a:gd name="connsiteX32" fmla="*/ 5791143 w 6502401"/>
              <a:gd name="connsiteY32" fmla="*/ 1993900 h 6502400"/>
              <a:gd name="connsiteX33" fmla="*/ 6036697 w 6502401"/>
              <a:gd name="connsiteY33" fmla="*/ 2239433 h 6502400"/>
              <a:gd name="connsiteX34" fmla="*/ 6050456 w 6502401"/>
              <a:gd name="connsiteY34" fmla="*/ 2253192 h 6502400"/>
              <a:gd name="connsiteX35" fmla="*/ 6071095 w 6502401"/>
              <a:gd name="connsiteY35" fmla="*/ 2284942 h 6502400"/>
              <a:gd name="connsiteX36" fmla="*/ 6084855 w 6502401"/>
              <a:gd name="connsiteY36" fmla="*/ 2319338 h 6502400"/>
              <a:gd name="connsiteX37" fmla="*/ 6092264 w 6502401"/>
              <a:gd name="connsiteY37" fmla="*/ 2355321 h 6502400"/>
              <a:gd name="connsiteX38" fmla="*/ 6092264 w 6502401"/>
              <a:gd name="connsiteY38" fmla="*/ 2391833 h 6502400"/>
              <a:gd name="connsiteX39" fmla="*/ 6084855 w 6502401"/>
              <a:gd name="connsiteY39" fmla="*/ 2428346 h 6502400"/>
              <a:gd name="connsiteX40" fmla="*/ 6071095 w 6502401"/>
              <a:gd name="connsiteY40" fmla="*/ 2462742 h 6502400"/>
              <a:gd name="connsiteX41" fmla="*/ 6050456 w 6502401"/>
              <a:gd name="connsiteY41" fmla="*/ 2493963 h 6502400"/>
              <a:gd name="connsiteX42" fmla="*/ 6036697 w 6502401"/>
              <a:gd name="connsiteY42" fmla="*/ 2508250 h 6502400"/>
              <a:gd name="connsiteX43" fmla="*/ 6022408 w 6502401"/>
              <a:gd name="connsiteY43" fmla="*/ 2522008 h 6502400"/>
              <a:gd name="connsiteX44" fmla="*/ 5991185 w 6502401"/>
              <a:gd name="connsiteY44" fmla="*/ 2542646 h 6502400"/>
              <a:gd name="connsiteX45" fmla="*/ 5956786 w 6502401"/>
              <a:gd name="connsiteY45" fmla="*/ 2556933 h 6502400"/>
              <a:gd name="connsiteX46" fmla="*/ 5920270 w 6502401"/>
              <a:gd name="connsiteY46" fmla="*/ 2563813 h 6502400"/>
              <a:gd name="connsiteX47" fmla="*/ 5883755 w 6502401"/>
              <a:gd name="connsiteY47" fmla="*/ 2563813 h 6502400"/>
              <a:gd name="connsiteX48" fmla="*/ 5847769 w 6502401"/>
              <a:gd name="connsiteY48" fmla="*/ 2556933 h 6502400"/>
              <a:gd name="connsiteX49" fmla="*/ 5813370 w 6502401"/>
              <a:gd name="connsiteY49" fmla="*/ 2542646 h 6502400"/>
              <a:gd name="connsiteX50" fmla="*/ 5781617 w 6502401"/>
              <a:gd name="connsiteY50" fmla="*/ 2522008 h 6502400"/>
              <a:gd name="connsiteX51" fmla="*/ 5767858 w 6502401"/>
              <a:gd name="connsiteY51" fmla="*/ 2508250 h 6502400"/>
              <a:gd name="connsiteX52" fmla="*/ 5522305 w 6502401"/>
              <a:gd name="connsiteY52" fmla="*/ 2263775 h 6502400"/>
              <a:gd name="connsiteX53" fmla="*/ 3771678 w 6502401"/>
              <a:gd name="connsiteY53" fmla="*/ 4014258 h 6502400"/>
              <a:gd name="connsiteX54" fmla="*/ 2034283 w 6502401"/>
              <a:gd name="connsiteY54" fmla="*/ 5750454 h 6502400"/>
              <a:gd name="connsiteX55" fmla="*/ 2004118 w 6502401"/>
              <a:gd name="connsiteY55" fmla="*/ 5780088 h 6502400"/>
              <a:gd name="connsiteX56" fmla="*/ 1936908 w 6502401"/>
              <a:gd name="connsiteY56" fmla="*/ 5832475 h 6502400"/>
              <a:gd name="connsiteX57" fmla="*/ 1865465 w 6502401"/>
              <a:gd name="connsiteY57" fmla="*/ 5876925 h 6502400"/>
              <a:gd name="connsiteX58" fmla="*/ 1789259 w 6502401"/>
              <a:gd name="connsiteY58" fmla="*/ 5911850 h 6502400"/>
              <a:gd name="connsiteX59" fmla="*/ 1709877 w 6502401"/>
              <a:gd name="connsiteY59" fmla="*/ 5938838 h 6502400"/>
              <a:gd name="connsiteX60" fmla="*/ 1627320 w 6502401"/>
              <a:gd name="connsiteY60" fmla="*/ 5955242 h 6502400"/>
              <a:gd name="connsiteX61" fmla="*/ 1543705 w 6502401"/>
              <a:gd name="connsiteY61" fmla="*/ 5963709 h 6502400"/>
              <a:gd name="connsiteX62" fmla="*/ 1459032 w 6502401"/>
              <a:gd name="connsiteY62" fmla="*/ 5961592 h 6502400"/>
              <a:gd name="connsiteX63" fmla="*/ 1417224 w 6502401"/>
              <a:gd name="connsiteY63" fmla="*/ 5956300 h 6502400"/>
              <a:gd name="connsiteX64" fmla="*/ 890660 w 6502401"/>
              <a:gd name="connsiteY64" fmla="*/ 5881688 h 6502400"/>
              <a:gd name="connsiteX65" fmla="*/ 324935 w 6502401"/>
              <a:gd name="connsiteY65" fmla="*/ 6446838 h 6502400"/>
              <a:gd name="connsiteX66" fmla="*/ 310646 w 6502401"/>
              <a:gd name="connsiteY66" fmla="*/ 6460596 h 6502400"/>
              <a:gd name="connsiteX67" fmla="*/ 278364 w 6502401"/>
              <a:gd name="connsiteY67" fmla="*/ 6481234 h 6502400"/>
              <a:gd name="connsiteX68" fmla="*/ 243966 w 6502401"/>
              <a:gd name="connsiteY68" fmla="*/ 6494992 h 6502400"/>
              <a:gd name="connsiteX69" fmla="*/ 208509 w 6502401"/>
              <a:gd name="connsiteY69" fmla="*/ 6502400 h 6502400"/>
              <a:gd name="connsiteX70" fmla="*/ 171464 w 6502401"/>
              <a:gd name="connsiteY70" fmla="*/ 6502400 h 6502400"/>
              <a:gd name="connsiteX71" fmla="*/ 136007 w 6502401"/>
              <a:gd name="connsiteY71" fmla="*/ 6494992 h 6502400"/>
              <a:gd name="connsiteX72" fmla="*/ 101608 w 6502401"/>
              <a:gd name="connsiteY72" fmla="*/ 6481234 h 6502400"/>
              <a:gd name="connsiteX73" fmla="*/ 69856 w 6502401"/>
              <a:gd name="connsiteY73" fmla="*/ 6460596 h 6502400"/>
              <a:gd name="connsiteX74" fmla="*/ 55038 w 6502401"/>
              <a:gd name="connsiteY74" fmla="*/ 6446838 h 6502400"/>
              <a:gd name="connsiteX75" fmla="*/ 42337 w 6502401"/>
              <a:gd name="connsiteY75" fmla="*/ 6432550 h 6502400"/>
              <a:gd name="connsiteX76" fmla="*/ 20639 w 6502401"/>
              <a:gd name="connsiteY76" fmla="*/ 6401329 h 6502400"/>
              <a:gd name="connsiteX77" fmla="*/ 6880 w 6502401"/>
              <a:gd name="connsiteY77" fmla="*/ 6366934 h 6502400"/>
              <a:gd name="connsiteX78" fmla="*/ 0 w 6502401"/>
              <a:gd name="connsiteY78" fmla="*/ 6330421 h 6502400"/>
              <a:gd name="connsiteX79" fmla="*/ 0 w 6502401"/>
              <a:gd name="connsiteY79" fmla="*/ 6293909 h 6502400"/>
              <a:gd name="connsiteX80" fmla="*/ 6880 w 6502401"/>
              <a:gd name="connsiteY80" fmla="*/ 6257925 h 6502400"/>
              <a:gd name="connsiteX81" fmla="*/ 20639 w 6502401"/>
              <a:gd name="connsiteY81" fmla="*/ 6223529 h 6502400"/>
              <a:gd name="connsiteX82" fmla="*/ 42337 w 6502401"/>
              <a:gd name="connsiteY82" fmla="*/ 6191779 h 6502400"/>
              <a:gd name="connsiteX83" fmla="*/ 55038 w 6502401"/>
              <a:gd name="connsiteY83" fmla="*/ 6178021 h 6502400"/>
              <a:gd name="connsiteX84" fmla="*/ 621292 w 6502401"/>
              <a:gd name="connsiteY84" fmla="*/ 5611813 h 6502400"/>
              <a:gd name="connsiteX85" fmla="*/ 546145 w 6502401"/>
              <a:gd name="connsiteY85" fmla="*/ 5085821 h 6502400"/>
              <a:gd name="connsiteX86" fmla="*/ 540853 w 6502401"/>
              <a:gd name="connsiteY86" fmla="*/ 5042959 h 6502400"/>
              <a:gd name="connsiteX87" fmla="*/ 539265 w 6502401"/>
              <a:gd name="connsiteY87" fmla="*/ 4958821 h 6502400"/>
              <a:gd name="connsiteX88" fmla="*/ 546674 w 6502401"/>
              <a:gd name="connsiteY88" fmla="*/ 4874684 h 6502400"/>
              <a:gd name="connsiteX89" fmla="*/ 564138 w 6502401"/>
              <a:gd name="connsiteY89" fmla="*/ 4792663 h 6502400"/>
              <a:gd name="connsiteX90" fmla="*/ 590069 w 6502401"/>
              <a:gd name="connsiteY90" fmla="*/ 4713288 h 6502400"/>
              <a:gd name="connsiteX91" fmla="*/ 626055 w 6502401"/>
              <a:gd name="connsiteY91" fmla="*/ 4637088 h 6502400"/>
              <a:gd name="connsiteX92" fmla="*/ 669980 w 6502401"/>
              <a:gd name="connsiteY92" fmla="*/ 4565121 h 6502400"/>
              <a:gd name="connsiteX93" fmla="*/ 721842 w 6502401"/>
              <a:gd name="connsiteY93" fmla="*/ 4498975 h 6502400"/>
              <a:gd name="connsiteX94" fmla="*/ 752007 w 6502401"/>
              <a:gd name="connsiteY94" fmla="*/ 4467754 h 6502400"/>
              <a:gd name="connsiteX95" fmla="*/ 2468235 w 6502401"/>
              <a:gd name="connsiteY95" fmla="*/ 2752196 h 6502400"/>
              <a:gd name="connsiteX96" fmla="*/ 4239500 w 6502401"/>
              <a:gd name="connsiteY96" fmla="*/ 981075 h 6502400"/>
              <a:gd name="connsiteX97" fmla="*/ 3993947 w 6502401"/>
              <a:gd name="connsiteY97" fmla="*/ 735542 h 6502400"/>
              <a:gd name="connsiteX98" fmla="*/ 3981246 w 6502401"/>
              <a:gd name="connsiteY98" fmla="*/ 721254 h 6502400"/>
              <a:gd name="connsiteX99" fmla="*/ 3959548 w 6502401"/>
              <a:gd name="connsiteY99" fmla="*/ 688975 h 6502400"/>
              <a:gd name="connsiteX100" fmla="*/ 3945789 w 6502401"/>
              <a:gd name="connsiteY100" fmla="*/ 655108 h 6502400"/>
              <a:gd name="connsiteX101" fmla="*/ 3939438 w 6502401"/>
              <a:gd name="connsiteY101" fmla="*/ 619125 h 6502400"/>
              <a:gd name="connsiteX102" fmla="*/ 3939438 w 6502401"/>
              <a:gd name="connsiteY102" fmla="*/ 582613 h 6502400"/>
              <a:gd name="connsiteX103" fmla="*/ 3945789 w 6502401"/>
              <a:gd name="connsiteY103" fmla="*/ 546629 h 6502400"/>
              <a:gd name="connsiteX104" fmla="*/ 3959548 w 6502401"/>
              <a:gd name="connsiteY104" fmla="*/ 512233 h 6502400"/>
              <a:gd name="connsiteX105" fmla="*/ 3981246 w 6502401"/>
              <a:gd name="connsiteY105" fmla="*/ 480483 h 6502400"/>
              <a:gd name="connsiteX106" fmla="*/ 3993947 w 6502401"/>
              <a:gd name="connsiteY106" fmla="*/ 465667 h 6502400"/>
              <a:gd name="connsiteX107" fmla="*/ 4008764 w 6502401"/>
              <a:gd name="connsiteY107" fmla="*/ 452967 h 6502400"/>
              <a:gd name="connsiteX108" fmla="*/ 4039988 w 6502401"/>
              <a:gd name="connsiteY108" fmla="*/ 431800 h 6502400"/>
              <a:gd name="connsiteX109" fmla="*/ 4074916 w 6502401"/>
              <a:gd name="connsiteY109" fmla="*/ 418042 h 6502400"/>
              <a:gd name="connsiteX110" fmla="*/ 4110902 w 6502401"/>
              <a:gd name="connsiteY110" fmla="*/ 411163 h 6502400"/>
              <a:gd name="connsiteX111" fmla="*/ 4147417 w 6502401"/>
              <a:gd name="connsiteY111" fmla="*/ 411163 h 6502400"/>
              <a:gd name="connsiteX112" fmla="*/ 4182875 w 6502401"/>
              <a:gd name="connsiteY112" fmla="*/ 418042 h 6502400"/>
              <a:gd name="connsiteX113" fmla="*/ 4217273 w 6502401"/>
              <a:gd name="connsiteY113" fmla="*/ 431800 h 6502400"/>
              <a:gd name="connsiteX114" fmla="*/ 4249555 w 6502401"/>
              <a:gd name="connsiteY114" fmla="*/ 452967 h 6502400"/>
              <a:gd name="connsiteX115" fmla="*/ 4263844 w 6502401"/>
              <a:gd name="connsiteY115" fmla="*/ 465667 h 6502400"/>
              <a:gd name="connsiteX116" fmla="*/ 4508339 w 6502401"/>
              <a:gd name="connsiteY116" fmla="*/ 711200 h 6502400"/>
              <a:gd name="connsiteX117" fmla="*/ 5007913 w 6502401"/>
              <a:gd name="connsiteY117" fmla="*/ 212725 h 6502400"/>
              <a:gd name="connsiteX118" fmla="*/ 5034373 w 6502401"/>
              <a:gd name="connsiteY118" fmla="*/ 186796 h 6502400"/>
              <a:gd name="connsiteX119" fmla="*/ 5091528 w 6502401"/>
              <a:gd name="connsiteY119" fmla="*/ 139700 h 6502400"/>
              <a:gd name="connsiteX120" fmla="*/ 5152387 w 6502401"/>
              <a:gd name="connsiteY120" fmla="*/ 100013 h 6502400"/>
              <a:gd name="connsiteX121" fmla="*/ 5215892 w 6502401"/>
              <a:gd name="connsiteY121" fmla="*/ 66675 h 6502400"/>
              <a:gd name="connsiteX122" fmla="*/ 5281514 w 6502401"/>
              <a:gd name="connsiteY122" fmla="*/ 39688 h 6502400"/>
              <a:gd name="connsiteX123" fmla="*/ 5348195 w 6502401"/>
              <a:gd name="connsiteY123" fmla="*/ 20108 h 6502400"/>
              <a:gd name="connsiteX124" fmla="*/ 5418050 w 6502401"/>
              <a:gd name="connsiteY124" fmla="*/ 6350 h 65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502401" h="6502400">
                <a:moveTo>
                  <a:pt x="4509870" y="1250950"/>
                </a:moveTo>
                <a:lnTo>
                  <a:pt x="3460751" y="2299449"/>
                </a:lnTo>
                <a:lnTo>
                  <a:pt x="4204979" y="3043238"/>
                </a:lnTo>
                <a:lnTo>
                  <a:pt x="5253039" y="1994739"/>
                </a:lnTo>
                <a:close/>
                <a:moveTo>
                  <a:pt x="5487377" y="0"/>
                </a:moveTo>
                <a:lnTo>
                  <a:pt x="5557233" y="0"/>
                </a:lnTo>
                <a:lnTo>
                  <a:pt x="5626559" y="6350"/>
                </a:lnTo>
                <a:lnTo>
                  <a:pt x="5695356" y="20108"/>
                </a:lnTo>
                <a:lnTo>
                  <a:pt x="5763095" y="39688"/>
                </a:lnTo>
                <a:lnTo>
                  <a:pt x="5828717" y="66675"/>
                </a:lnTo>
                <a:lnTo>
                  <a:pt x="5891693" y="100013"/>
                </a:lnTo>
                <a:lnTo>
                  <a:pt x="5953081" y="139700"/>
                </a:lnTo>
                <a:lnTo>
                  <a:pt x="6010236" y="186796"/>
                </a:lnTo>
                <a:lnTo>
                  <a:pt x="6036697" y="212725"/>
                </a:lnTo>
                <a:lnTo>
                  <a:pt x="6289659" y="465667"/>
                </a:lnTo>
                <a:lnTo>
                  <a:pt x="6316649" y="493183"/>
                </a:lnTo>
                <a:lnTo>
                  <a:pt x="6362690" y="550333"/>
                </a:lnTo>
                <a:lnTo>
                  <a:pt x="6402381" y="610658"/>
                </a:lnTo>
                <a:lnTo>
                  <a:pt x="6436250" y="674158"/>
                </a:lnTo>
                <a:lnTo>
                  <a:pt x="6462711" y="739246"/>
                </a:lnTo>
                <a:lnTo>
                  <a:pt x="6482820" y="807508"/>
                </a:lnTo>
                <a:lnTo>
                  <a:pt x="6495522" y="875771"/>
                </a:lnTo>
                <a:lnTo>
                  <a:pt x="6502401" y="946150"/>
                </a:lnTo>
                <a:lnTo>
                  <a:pt x="6502401" y="1015471"/>
                </a:lnTo>
                <a:lnTo>
                  <a:pt x="6495522" y="1085321"/>
                </a:lnTo>
                <a:lnTo>
                  <a:pt x="6482820" y="1154113"/>
                </a:lnTo>
                <a:lnTo>
                  <a:pt x="6462711" y="1221846"/>
                </a:lnTo>
                <a:lnTo>
                  <a:pt x="6436250" y="1287463"/>
                </a:lnTo>
                <a:lnTo>
                  <a:pt x="6402381" y="1350963"/>
                </a:lnTo>
                <a:lnTo>
                  <a:pt x="6362690" y="1410759"/>
                </a:lnTo>
                <a:lnTo>
                  <a:pt x="6316649" y="1467909"/>
                </a:lnTo>
                <a:lnTo>
                  <a:pt x="6289659" y="1495425"/>
                </a:lnTo>
                <a:lnTo>
                  <a:pt x="5791143" y="1993900"/>
                </a:lnTo>
                <a:lnTo>
                  <a:pt x="6036697" y="2239433"/>
                </a:lnTo>
                <a:lnTo>
                  <a:pt x="6050456" y="2253192"/>
                </a:lnTo>
                <a:lnTo>
                  <a:pt x="6071095" y="2284942"/>
                </a:lnTo>
                <a:lnTo>
                  <a:pt x="6084855" y="2319338"/>
                </a:lnTo>
                <a:lnTo>
                  <a:pt x="6092264" y="2355321"/>
                </a:lnTo>
                <a:lnTo>
                  <a:pt x="6092264" y="2391833"/>
                </a:lnTo>
                <a:lnTo>
                  <a:pt x="6084855" y="2428346"/>
                </a:lnTo>
                <a:lnTo>
                  <a:pt x="6071095" y="2462742"/>
                </a:lnTo>
                <a:lnTo>
                  <a:pt x="6050456" y="2493963"/>
                </a:lnTo>
                <a:lnTo>
                  <a:pt x="6036697" y="2508250"/>
                </a:lnTo>
                <a:lnTo>
                  <a:pt x="6022408" y="2522008"/>
                </a:lnTo>
                <a:lnTo>
                  <a:pt x="5991185" y="2542646"/>
                </a:lnTo>
                <a:lnTo>
                  <a:pt x="5956786" y="2556933"/>
                </a:lnTo>
                <a:lnTo>
                  <a:pt x="5920270" y="2563813"/>
                </a:lnTo>
                <a:lnTo>
                  <a:pt x="5883755" y="2563813"/>
                </a:lnTo>
                <a:lnTo>
                  <a:pt x="5847769" y="2556933"/>
                </a:lnTo>
                <a:lnTo>
                  <a:pt x="5813370" y="2542646"/>
                </a:lnTo>
                <a:lnTo>
                  <a:pt x="5781617" y="2522008"/>
                </a:lnTo>
                <a:lnTo>
                  <a:pt x="5767858" y="2508250"/>
                </a:lnTo>
                <a:lnTo>
                  <a:pt x="5522305" y="2263775"/>
                </a:lnTo>
                <a:lnTo>
                  <a:pt x="3771678" y="4014258"/>
                </a:lnTo>
                <a:lnTo>
                  <a:pt x="2034283" y="5750454"/>
                </a:lnTo>
                <a:lnTo>
                  <a:pt x="2004118" y="5780088"/>
                </a:lnTo>
                <a:lnTo>
                  <a:pt x="1936908" y="5832475"/>
                </a:lnTo>
                <a:lnTo>
                  <a:pt x="1865465" y="5876925"/>
                </a:lnTo>
                <a:lnTo>
                  <a:pt x="1789259" y="5911850"/>
                </a:lnTo>
                <a:lnTo>
                  <a:pt x="1709877" y="5938838"/>
                </a:lnTo>
                <a:lnTo>
                  <a:pt x="1627320" y="5955242"/>
                </a:lnTo>
                <a:lnTo>
                  <a:pt x="1543705" y="5963709"/>
                </a:lnTo>
                <a:lnTo>
                  <a:pt x="1459032" y="5961592"/>
                </a:lnTo>
                <a:lnTo>
                  <a:pt x="1417224" y="5956300"/>
                </a:lnTo>
                <a:lnTo>
                  <a:pt x="890660" y="5881688"/>
                </a:lnTo>
                <a:lnTo>
                  <a:pt x="324935" y="6446838"/>
                </a:lnTo>
                <a:lnTo>
                  <a:pt x="310646" y="6460596"/>
                </a:lnTo>
                <a:lnTo>
                  <a:pt x="278364" y="6481234"/>
                </a:lnTo>
                <a:lnTo>
                  <a:pt x="243966" y="6494992"/>
                </a:lnTo>
                <a:lnTo>
                  <a:pt x="208509" y="6502400"/>
                </a:lnTo>
                <a:lnTo>
                  <a:pt x="171464" y="6502400"/>
                </a:lnTo>
                <a:lnTo>
                  <a:pt x="136007" y="6494992"/>
                </a:lnTo>
                <a:lnTo>
                  <a:pt x="101608" y="6481234"/>
                </a:lnTo>
                <a:lnTo>
                  <a:pt x="69856" y="6460596"/>
                </a:lnTo>
                <a:lnTo>
                  <a:pt x="55038" y="6446838"/>
                </a:lnTo>
                <a:lnTo>
                  <a:pt x="42337" y="6432550"/>
                </a:lnTo>
                <a:lnTo>
                  <a:pt x="20639" y="6401329"/>
                </a:lnTo>
                <a:lnTo>
                  <a:pt x="6880" y="6366934"/>
                </a:lnTo>
                <a:lnTo>
                  <a:pt x="0" y="6330421"/>
                </a:lnTo>
                <a:lnTo>
                  <a:pt x="0" y="6293909"/>
                </a:lnTo>
                <a:lnTo>
                  <a:pt x="6880" y="6257925"/>
                </a:lnTo>
                <a:lnTo>
                  <a:pt x="20639" y="6223529"/>
                </a:lnTo>
                <a:lnTo>
                  <a:pt x="42337" y="6191779"/>
                </a:lnTo>
                <a:lnTo>
                  <a:pt x="55038" y="6178021"/>
                </a:lnTo>
                <a:lnTo>
                  <a:pt x="621292" y="5611813"/>
                </a:lnTo>
                <a:lnTo>
                  <a:pt x="546145" y="5085821"/>
                </a:lnTo>
                <a:lnTo>
                  <a:pt x="540853" y="5042959"/>
                </a:lnTo>
                <a:lnTo>
                  <a:pt x="539265" y="4958821"/>
                </a:lnTo>
                <a:lnTo>
                  <a:pt x="546674" y="4874684"/>
                </a:lnTo>
                <a:lnTo>
                  <a:pt x="564138" y="4792663"/>
                </a:lnTo>
                <a:lnTo>
                  <a:pt x="590069" y="4713288"/>
                </a:lnTo>
                <a:lnTo>
                  <a:pt x="626055" y="4637088"/>
                </a:lnTo>
                <a:lnTo>
                  <a:pt x="669980" y="4565121"/>
                </a:lnTo>
                <a:lnTo>
                  <a:pt x="721842" y="4498975"/>
                </a:lnTo>
                <a:lnTo>
                  <a:pt x="752007" y="4467754"/>
                </a:lnTo>
                <a:lnTo>
                  <a:pt x="2468235" y="2752196"/>
                </a:lnTo>
                <a:lnTo>
                  <a:pt x="4239500" y="981075"/>
                </a:lnTo>
                <a:lnTo>
                  <a:pt x="3993947" y="735542"/>
                </a:lnTo>
                <a:lnTo>
                  <a:pt x="3981246" y="721254"/>
                </a:lnTo>
                <a:lnTo>
                  <a:pt x="3959548" y="688975"/>
                </a:lnTo>
                <a:lnTo>
                  <a:pt x="3945789" y="655108"/>
                </a:lnTo>
                <a:lnTo>
                  <a:pt x="3939438" y="619125"/>
                </a:lnTo>
                <a:lnTo>
                  <a:pt x="3939438" y="582613"/>
                </a:lnTo>
                <a:lnTo>
                  <a:pt x="3945789" y="546629"/>
                </a:lnTo>
                <a:lnTo>
                  <a:pt x="3959548" y="512233"/>
                </a:lnTo>
                <a:lnTo>
                  <a:pt x="3981246" y="480483"/>
                </a:lnTo>
                <a:lnTo>
                  <a:pt x="3993947" y="465667"/>
                </a:lnTo>
                <a:lnTo>
                  <a:pt x="4008764" y="452967"/>
                </a:lnTo>
                <a:lnTo>
                  <a:pt x="4039988" y="431800"/>
                </a:lnTo>
                <a:lnTo>
                  <a:pt x="4074916" y="418042"/>
                </a:lnTo>
                <a:lnTo>
                  <a:pt x="4110902" y="411163"/>
                </a:lnTo>
                <a:lnTo>
                  <a:pt x="4147417" y="411163"/>
                </a:lnTo>
                <a:lnTo>
                  <a:pt x="4182875" y="418042"/>
                </a:lnTo>
                <a:lnTo>
                  <a:pt x="4217273" y="431800"/>
                </a:lnTo>
                <a:lnTo>
                  <a:pt x="4249555" y="452967"/>
                </a:lnTo>
                <a:lnTo>
                  <a:pt x="4263844" y="465667"/>
                </a:lnTo>
                <a:lnTo>
                  <a:pt x="4508339" y="711200"/>
                </a:lnTo>
                <a:lnTo>
                  <a:pt x="5007913" y="212725"/>
                </a:lnTo>
                <a:lnTo>
                  <a:pt x="5034373" y="186796"/>
                </a:lnTo>
                <a:lnTo>
                  <a:pt x="5091528" y="139700"/>
                </a:lnTo>
                <a:lnTo>
                  <a:pt x="5152387" y="100013"/>
                </a:lnTo>
                <a:lnTo>
                  <a:pt x="5215892" y="66675"/>
                </a:lnTo>
                <a:lnTo>
                  <a:pt x="5281514" y="39688"/>
                </a:lnTo>
                <a:lnTo>
                  <a:pt x="5348195" y="20108"/>
                </a:lnTo>
                <a:lnTo>
                  <a:pt x="5418050" y="635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94" name="Group 36"/>
          <p:cNvGrpSpPr>
            <a:grpSpLocks noChangeAspect="1"/>
          </p:cNvGrpSpPr>
          <p:nvPr/>
        </p:nvGrpSpPr>
        <p:grpSpPr>
          <a:xfrm>
            <a:off x="638151" y="4073827"/>
            <a:ext cx="75149" cy="194135"/>
            <a:chOff x="2375" y="2182"/>
            <a:chExt cx="144" cy="372"/>
          </a:xfrm>
          <a:solidFill>
            <a:schemeClr val="tx2">
              <a:lumMod val="75000"/>
            </a:schemeClr>
          </a:solidFill>
        </p:grpSpPr>
        <p:sp>
          <p:nvSpPr>
            <p:cNvPr id="95" name="Freeform 37"/>
            <p:cNvSpPr/>
            <p:nvPr/>
          </p:nvSpPr>
          <p:spPr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Rectangle 38"/>
            <p:cNvSpPr>
              <a:spLocks noChangeArrowheads="1"/>
            </p:cNvSpPr>
            <p:nvPr/>
          </p:nvSpPr>
          <p:spPr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Rectangle 39"/>
            <p:cNvSpPr>
              <a:spLocks noChangeArrowheads="1"/>
            </p:cNvSpPr>
            <p:nvPr/>
          </p:nvSpPr>
          <p:spPr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Rectangle 40"/>
            <p:cNvSpPr>
              <a:spLocks noChangeArrowheads="1"/>
            </p:cNvSpPr>
            <p:nvPr/>
          </p:nvSpPr>
          <p:spPr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41"/>
            <p:cNvSpPr/>
            <p:nvPr/>
          </p:nvSpPr>
          <p:spPr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2" name="Freeform 6"/>
          <p:cNvSpPr/>
          <p:nvPr/>
        </p:nvSpPr>
        <p:spPr>
          <a:xfrm rot="10800000" flipH="1" flipV="1">
            <a:off x="605110" y="4650521"/>
            <a:ext cx="141230" cy="125215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23" name="Group 23"/>
          <p:cNvGrpSpPr>
            <a:grpSpLocks noChangeAspect="1"/>
          </p:cNvGrpSpPr>
          <p:nvPr/>
        </p:nvGrpSpPr>
        <p:grpSpPr>
          <a:xfrm>
            <a:off x="587425" y="5681614"/>
            <a:ext cx="176601" cy="162098"/>
            <a:chOff x="2577" y="1104"/>
            <a:chExt cx="414" cy="380"/>
          </a:xfrm>
          <a:solidFill>
            <a:schemeClr val="tx2">
              <a:lumMod val="75000"/>
            </a:schemeClr>
          </a:solidFill>
        </p:grpSpPr>
        <p:sp>
          <p:nvSpPr>
            <p:cNvPr id="124" name="Freeform 24"/>
            <p:cNvSpPr>
              <a:spLocks noEditPoints="1"/>
            </p:cNvSpPr>
            <p:nvPr/>
          </p:nvSpPr>
          <p:spPr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25"/>
            <p:cNvSpPr>
              <a:spLocks noEditPoints="1"/>
            </p:cNvSpPr>
            <p:nvPr/>
          </p:nvSpPr>
          <p:spPr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26"/>
            <p:cNvSpPr/>
            <p:nvPr/>
          </p:nvSpPr>
          <p:spPr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27"/>
            <p:cNvSpPr/>
            <p:nvPr/>
          </p:nvSpPr>
          <p:spPr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28"/>
            <p:cNvSpPr/>
            <p:nvPr/>
          </p:nvSpPr>
          <p:spPr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29" name="표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060117"/>
              </p:ext>
            </p:extLst>
          </p:nvPr>
        </p:nvGraphicFramePr>
        <p:xfrm>
          <a:off x="841850" y="1173105"/>
          <a:ext cx="729357" cy="4865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>
                          <a:solidFill>
                            <a:srgbClr val="333F4F"/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개요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333F4F"/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선정기준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주요기능</a:t>
                      </a:r>
                      <a:endParaRPr kumimoji="0" lang="ko-KR" altLang="en-US" sz="1000" b="0" i="0" u="none" strike="noStrike" kern="1200" cap="none" spc="0" normalizeH="0" baseline="0" dirty="0">
                        <a:solidFill>
                          <a:schemeClr val="bg1"/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아키텍처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결론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err="1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QnA</a:t>
                      </a:r>
                      <a:endParaRPr kumimoji="0" lang="ko-KR" altLang="en-US" sz="1000" b="0" i="0" u="none" strike="noStrike" kern="1200" cap="none" spc="0" normalizeH="0" baseline="0" dirty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contents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contents</a:t>
                      </a:r>
                      <a:endParaRPr kumimoji="0" lang="ko-KR" altLang="en-US" sz="1000" b="0" i="0" u="none" strike="noStrike" kern="1200" cap="none" spc="0" normalizeH="0" baseline="0" dirty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3" name="말풍선: 타원형 11"/>
          <p:cNvSpPr/>
          <p:nvPr/>
        </p:nvSpPr>
        <p:spPr>
          <a:xfrm>
            <a:off x="606851" y="1906277"/>
            <a:ext cx="137748" cy="134786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0" name="그룹 1"/>
          <p:cNvGrpSpPr/>
          <p:nvPr/>
        </p:nvGrpSpPr>
        <p:grpSpPr>
          <a:xfrm>
            <a:off x="2071418" y="1314394"/>
            <a:ext cx="9679719" cy="5196134"/>
            <a:chOff x="5532127" y="2223491"/>
            <a:chExt cx="2992431" cy="1838298"/>
          </a:xfrm>
        </p:grpSpPr>
        <p:sp>
          <p:nvSpPr>
            <p:cNvPr id="131" name="직사각형 74"/>
            <p:cNvSpPr/>
            <p:nvPr/>
          </p:nvSpPr>
          <p:spPr>
            <a:xfrm>
              <a:off x="5532127" y="2223491"/>
              <a:ext cx="858970" cy="858970"/>
            </a:xfrm>
            <a:prstGeom prst="rect">
              <a:avLst/>
            </a:prstGeom>
            <a:solidFill>
              <a:srgbClr val="F341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직사각형 75"/>
            <p:cNvSpPr/>
            <p:nvPr/>
          </p:nvSpPr>
          <p:spPr>
            <a:xfrm>
              <a:off x="5593088" y="2275921"/>
              <a:ext cx="2921304" cy="17804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>
                  <a:alpha val="40000"/>
                </a:schemeClr>
              </a:solidFill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1/2 액자 77"/>
            <p:cNvSpPr/>
            <p:nvPr/>
          </p:nvSpPr>
          <p:spPr>
            <a:xfrm rot="10800000">
              <a:off x="7926558" y="3463789"/>
              <a:ext cx="598000" cy="598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3C6AB"/>
            </a:solidFill>
            <a:ln>
              <a:solidFill>
                <a:srgbClr val="F341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23636B5-3E7C-6C17-C47C-821F1A0ADE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C44CF6-FA0B-E3F2-FB16-07DE08A16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2814" y="1613172"/>
            <a:ext cx="7216274" cy="4731331"/>
          </a:xfrm>
          <a:prstGeom prst="rect">
            <a:avLst/>
          </a:prstGeom>
        </p:spPr>
      </p:pic>
    </p:spTree>
  </p:cSld>
  <p:clrMapOvr>
    <a:masterClrMapping/>
  </p:clrMapOvr>
  <p:transition advTm="243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96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CE434D-6D45-496A-925D-6B1D70DB8498}"/>
              </a:ext>
            </a:extLst>
          </p:cNvPr>
          <p:cNvSpPr/>
          <p:nvPr/>
        </p:nvSpPr>
        <p:spPr>
          <a:xfrm>
            <a:off x="365760" y="347472"/>
            <a:ext cx="11826240" cy="6510528"/>
          </a:xfrm>
          <a:prstGeom prst="rect">
            <a:avLst/>
          </a:prstGeom>
          <a:gradFill flip="none" rotWithShape="1">
            <a:gsLst>
              <a:gs pos="12000">
                <a:schemeClr val="bg1">
                  <a:lumMod val="95000"/>
                </a:schemeClr>
              </a:gs>
              <a:gs pos="12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215900" dist="63500" dir="13500000" algn="b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rtlCol="0" anchor="t"/>
          <a:lstStyle/>
          <a:p>
            <a:pPr marL="1700213" latinLnBrk="0">
              <a:defRPr/>
            </a:pPr>
            <a:r>
              <a:rPr lang="ko-KR" altLang="en-US" sz="2000" i="1" kern="0" dirty="0"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 </a:t>
            </a: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/</a:t>
            </a:r>
            <a:r>
              <a:rPr lang="ko-KR" altLang="en-US" sz="2000" i="1" kern="0" dirty="0"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로그인</a:t>
            </a:r>
            <a:endParaRPr lang="en-US" altLang="ko-KR" sz="6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EEDAEC5-3E98-4C82-AAB8-25D43469317A}"/>
              </a:ext>
            </a:extLst>
          </p:cNvPr>
          <p:cNvGrpSpPr/>
          <p:nvPr/>
        </p:nvGrpSpPr>
        <p:grpSpPr>
          <a:xfrm>
            <a:off x="918321" y="572840"/>
            <a:ext cx="389780" cy="438708"/>
            <a:chOff x="5395274" y="2650519"/>
            <a:chExt cx="1459542" cy="1642754"/>
          </a:xfrm>
          <a:solidFill>
            <a:schemeClr val="tx2">
              <a:lumMod val="75000"/>
            </a:schemeClr>
          </a:solidFill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7BCEA8B-A9FD-4319-B8E2-A27E533020F0}"/>
                </a:ext>
              </a:extLst>
            </p:cNvPr>
            <p:cNvSpPr txBox="1"/>
            <p:nvPr/>
          </p:nvSpPr>
          <p:spPr>
            <a:xfrm>
              <a:off x="5628161" y="2650519"/>
              <a:ext cx="943373" cy="1642754"/>
            </a:xfrm>
            <a:custGeom>
              <a:avLst/>
              <a:gdLst>
                <a:gd name="connsiteX0" fmla="*/ 558294 w 943373"/>
                <a:gd name="connsiteY0" fmla="*/ 0 h 1642754"/>
                <a:gd name="connsiteX1" fmla="*/ 943373 w 943373"/>
                <a:gd name="connsiteY1" fmla="*/ 0 h 1642754"/>
                <a:gd name="connsiteX2" fmla="*/ 430222 w 943373"/>
                <a:gd name="connsiteY2" fmla="*/ 1509968 h 1642754"/>
                <a:gd name="connsiteX3" fmla="*/ 352120 w 943373"/>
                <a:gd name="connsiteY3" fmla="*/ 1605763 h 1642754"/>
                <a:gd name="connsiteX4" fmla="*/ 233323 w 943373"/>
                <a:gd name="connsiteY4" fmla="*/ 1642754 h 1642754"/>
                <a:gd name="connsiteX5" fmla="*/ 0 w 943373"/>
                <a:gd name="connsiteY5" fmla="*/ 1642754 h 164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73" h="1642754">
                  <a:moveTo>
                    <a:pt x="558294" y="0"/>
                  </a:moveTo>
                  <a:lnTo>
                    <a:pt x="943373" y="0"/>
                  </a:lnTo>
                  <a:lnTo>
                    <a:pt x="430222" y="1509968"/>
                  </a:lnTo>
                  <a:cubicBezTo>
                    <a:pt x="416883" y="1549172"/>
                    <a:pt x="390851" y="1581105"/>
                    <a:pt x="352120" y="1605763"/>
                  </a:cubicBezTo>
                  <a:cubicBezTo>
                    <a:pt x="313390" y="1630424"/>
                    <a:pt x="273792" y="1642754"/>
                    <a:pt x="233323" y="1642754"/>
                  </a:cubicBezTo>
                  <a:lnTo>
                    <a:pt x="0" y="1642754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E41BC68-4E7D-49D0-B72F-AD0628DF064E}"/>
                </a:ext>
              </a:extLst>
            </p:cNvPr>
            <p:cNvSpPr txBox="1"/>
            <p:nvPr/>
          </p:nvSpPr>
          <p:spPr>
            <a:xfrm flipH="1" flipV="1">
              <a:off x="5395274" y="2650519"/>
              <a:ext cx="643796" cy="867938"/>
            </a:xfrm>
            <a:custGeom>
              <a:avLst/>
              <a:gdLst>
                <a:gd name="connsiteX0" fmla="*/ 325633 w 710719"/>
                <a:gd name="connsiteY0" fmla="*/ 0 h 958161"/>
                <a:gd name="connsiteX1" fmla="*/ 710719 w 710719"/>
                <a:gd name="connsiteY1" fmla="*/ 0 h 958161"/>
                <a:gd name="connsiteX2" fmla="*/ 430222 w 710719"/>
                <a:gd name="connsiteY2" fmla="*/ 825375 h 958161"/>
                <a:gd name="connsiteX3" fmla="*/ 352120 w 710719"/>
                <a:gd name="connsiteY3" fmla="*/ 921170 h 958161"/>
                <a:gd name="connsiteX4" fmla="*/ 233323 w 710719"/>
                <a:gd name="connsiteY4" fmla="*/ 958161 h 958161"/>
                <a:gd name="connsiteX5" fmla="*/ 0 w 710719"/>
                <a:gd name="connsiteY5" fmla="*/ 958161 h 95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719" h="958161">
                  <a:moveTo>
                    <a:pt x="325633" y="0"/>
                  </a:moveTo>
                  <a:lnTo>
                    <a:pt x="710719" y="0"/>
                  </a:lnTo>
                  <a:lnTo>
                    <a:pt x="430222" y="825375"/>
                  </a:lnTo>
                  <a:cubicBezTo>
                    <a:pt x="416883" y="864579"/>
                    <a:pt x="390851" y="896512"/>
                    <a:pt x="352120" y="921170"/>
                  </a:cubicBezTo>
                  <a:cubicBezTo>
                    <a:pt x="313390" y="945831"/>
                    <a:pt x="273792" y="958161"/>
                    <a:pt x="233323" y="958161"/>
                  </a:cubicBezTo>
                  <a:lnTo>
                    <a:pt x="0" y="958161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06E871-08F3-42A5-9035-068D3373CB7F}"/>
                </a:ext>
              </a:extLst>
            </p:cNvPr>
            <p:cNvSpPr txBox="1"/>
            <p:nvPr/>
          </p:nvSpPr>
          <p:spPr>
            <a:xfrm>
              <a:off x="6393134" y="3186398"/>
              <a:ext cx="461682" cy="332059"/>
            </a:xfrm>
            <a:custGeom>
              <a:avLst/>
              <a:gdLst>
                <a:gd name="connsiteX0" fmla="*/ 112851 w 461682"/>
                <a:gd name="connsiteY0" fmla="*/ 0 h 332059"/>
                <a:gd name="connsiteX1" fmla="*/ 461682 w 461682"/>
                <a:gd name="connsiteY1" fmla="*/ 0 h 332059"/>
                <a:gd name="connsiteX2" fmla="*/ 389711 w 461682"/>
                <a:gd name="connsiteY2" fmla="*/ 211777 h 332059"/>
                <a:gd name="connsiteX3" fmla="*/ 318964 w 461682"/>
                <a:gd name="connsiteY3" fmla="*/ 298551 h 332059"/>
                <a:gd name="connsiteX4" fmla="*/ 211353 w 461682"/>
                <a:gd name="connsiteY4" fmla="*/ 332059 h 332059"/>
                <a:gd name="connsiteX5" fmla="*/ 0 w 461682"/>
                <a:gd name="connsiteY5" fmla="*/ 332059 h 33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682" h="332059">
                  <a:moveTo>
                    <a:pt x="112851" y="0"/>
                  </a:moveTo>
                  <a:lnTo>
                    <a:pt x="461682" y="0"/>
                  </a:lnTo>
                  <a:lnTo>
                    <a:pt x="389711" y="211777"/>
                  </a:lnTo>
                  <a:cubicBezTo>
                    <a:pt x="377628" y="247289"/>
                    <a:pt x="354048" y="276215"/>
                    <a:pt x="318964" y="298551"/>
                  </a:cubicBezTo>
                  <a:cubicBezTo>
                    <a:pt x="283880" y="320890"/>
                    <a:pt x="248011" y="332059"/>
                    <a:pt x="211353" y="332059"/>
                  </a:cubicBezTo>
                  <a:lnTo>
                    <a:pt x="0" y="332059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83" name="사각형: 둥근 모서리 46">
            <a:extLst>
              <a:ext uri="{FF2B5EF4-FFF2-40B4-BE49-F238E27FC236}">
                <a16:creationId xmlns:a16="http://schemas.microsoft.com/office/drawing/2014/main" id="{BB63BDDC-AF38-498A-A491-031FD1A14700}"/>
              </a:ext>
            </a:extLst>
          </p:cNvPr>
          <p:cNvSpPr/>
          <p:nvPr/>
        </p:nvSpPr>
        <p:spPr>
          <a:xfrm>
            <a:off x="500400" y="2879296"/>
            <a:ext cx="1130155" cy="317452"/>
          </a:xfrm>
          <a:prstGeom prst="roundRect">
            <a:avLst>
              <a:gd name="adj" fmla="val 17667"/>
            </a:avLst>
          </a:prstGeom>
          <a:solidFill>
            <a:srgbClr val="F34165"/>
          </a:solidFill>
          <a:ln>
            <a:noFill/>
          </a:ln>
          <a:effectLst>
            <a:outerShdw blurRad="152400" dist="38100" dir="5400000" algn="t" rotWithShape="0">
              <a:srgbClr val="F34165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Freeform 9">
            <a:extLst>
              <a:ext uri="{FF2B5EF4-FFF2-40B4-BE49-F238E27FC236}">
                <a16:creationId xmlns:a16="http://schemas.microsoft.com/office/drawing/2014/main" id="{845AA6BA-782F-44C8-8EED-7414FB66A082}"/>
              </a:ext>
            </a:extLst>
          </p:cNvPr>
          <p:cNvSpPr>
            <a:spLocks/>
          </p:cNvSpPr>
          <p:nvPr/>
        </p:nvSpPr>
        <p:spPr bwMode="auto">
          <a:xfrm>
            <a:off x="617166" y="2960742"/>
            <a:ext cx="117118" cy="15456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5" name="자유형 23">
            <a:extLst>
              <a:ext uri="{FF2B5EF4-FFF2-40B4-BE49-F238E27FC236}">
                <a16:creationId xmlns:a16="http://schemas.microsoft.com/office/drawing/2014/main" id="{EA4A4F04-7C00-43CE-8F2F-A2644163C621}"/>
              </a:ext>
            </a:extLst>
          </p:cNvPr>
          <p:cNvSpPr>
            <a:spLocks/>
          </p:cNvSpPr>
          <p:nvPr/>
        </p:nvSpPr>
        <p:spPr bwMode="auto">
          <a:xfrm>
            <a:off x="587425" y="2423622"/>
            <a:ext cx="176601" cy="154561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8" name="Group 16">
            <a:extLst>
              <a:ext uri="{FF2B5EF4-FFF2-40B4-BE49-F238E27FC236}">
                <a16:creationId xmlns:a16="http://schemas.microsoft.com/office/drawing/2014/main" id="{2505A955-3A57-4CDC-BDF8-D1322AC582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1591" y="3497861"/>
            <a:ext cx="168268" cy="193407"/>
            <a:chOff x="1039" y="1681"/>
            <a:chExt cx="1071" cy="1231"/>
          </a:xfrm>
          <a:solidFill>
            <a:schemeClr val="tx2">
              <a:lumMod val="75000"/>
            </a:schemeClr>
          </a:solidFill>
        </p:grpSpPr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8BE86CE9-DE49-412B-B558-68E8CB44D0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379B6A44-79DE-451D-A9B3-926D940DD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215A0F8D-78B6-4E48-9D82-D008A7C46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89437317-390F-43E7-8100-E3E3CED2F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3" name="자유형 32">
            <a:extLst>
              <a:ext uri="{FF2B5EF4-FFF2-40B4-BE49-F238E27FC236}">
                <a16:creationId xmlns:a16="http://schemas.microsoft.com/office/drawing/2014/main" id="{20D807BE-A02B-49A4-BD0E-EFC4948F1151}"/>
              </a:ext>
            </a:extLst>
          </p:cNvPr>
          <p:cNvSpPr>
            <a:spLocks/>
          </p:cNvSpPr>
          <p:nvPr/>
        </p:nvSpPr>
        <p:spPr bwMode="auto">
          <a:xfrm>
            <a:off x="605347" y="5158295"/>
            <a:ext cx="140756" cy="140756"/>
          </a:xfrm>
          <a:custGeom>
            <a:avLst/>
            <a:gdLst>
              <a:gd name="connsiteX0" fmla="*/ 4509870 w 6502401"/>
              <a:gd name="connsiteY0" fmla="*/ 1250950 h 6502400"/>
              <a:gd name="connsiteX1" fmla="*/ 3460751 w 6502401"/>
              <a:gd name="connsiteY1" fmla="*/ 2299449 h 6502400"/>
              <a:gd name="connsiteX2" fmla="*/ 4204979 w 6502401"/>
              <a:gd name="connsiteY2" fmla="*/ 3043238 h 6502400"/>
              <a:gd name="connsiteX3" fmla="*/ 5253039 w 6502401"/>
              <a:gd name="connsiteY3" fmla="*/ 1994739 h 6502400"/>
              <a:gd name="connsiteX4" fmla="*/ 5487377 w 6502401"/>
              <a:gd name="connsiteY4" fmla="*/ 0 h 6502400"/>
              <a:gd name="connsiteX5" fmla="*/ 5557233 w 6502401"/>
              <a:gd name="connsiteY5" fmla="*/ 0 h 6502400"/>
              <a:gd name="connsiteX6" fmla="*/ 5626559 w 6502401"/>
              <a:gd name="connsiteY6" fmla="*/ 6350 h 6502400"/>
              <a:gd name="connsiteX7" fmla="*/ 5695356 w 6502401"/>
              <a:gd name="connsiteY7" fmla="*/ 20108 h 6502400"/>
              <a:gd name="connsiteX8" fmla="*/ 5763095 w 6502401"/>
              <a:gd name="connsiteY8" fmla="*/ 39688 h 6502400"/>
              <a:gd name="connsiteX9" fmla="*/ 5828717 w 6502401"/>
              <a:gd name="connsiteY9" fmla="*/ 66675 h 6502400"/>
              <a:gd name="connsiteX10" fmla="*/ 5891693 w 6502401"/>
              <a:gd name="connsiteY10" fmla="*/ 100013 h 6502400"/>
              <a:gd name="connsiteX11" fmla="*/ 5953081 w 6502401"/>
              <a:gd name="connsiteY11" fmla="*/ 139700 h 6502400"/>
              <a:gd name="connsiteX12" fmla="*/ 6010236 w 6502401"/>
              <a:gd name="connsiteY12" fmla="*/ 186796 h 6502400"/>
              <a:gd name="connsiteX13" fmla="*/ 6036697 w 6502401"/>
              <a:gd name="connsiteY13" fmla="*/ 212725 h 6502400"/>
              <a:gd name="connsiteX14" fmla="*/ 6289659 w 6502401"/>
              <a:gd name="connsiteY14" fmla="*/ 465667 h 6502400"/>
              <a:gd name="connsiteX15" fmla="*/ 6316649 w 6502401"/>
              <a:gd name="connsiteY15" fmla="*/ 493183 h 6502400"/>
              <a:gd name="connsiteX16" fmla="*/ 6362690 w 6502401"/>
              <a:gd name="connsiteY16" fmla="*/ 550333 h 6502400"/>
              <a:gd name="connsiteX17" fmla="*/ 6402381 w 6502401"/>
              <a:gd name="connsiteY17" fmla="*/ 610658 h 6502400"/>
              <a:gd name="connsiteX18" fmla="*/ 6436250 w 6502401"/>
              <a:gd name="connsiteY18" fmla="*/ 674158 h 6502400"/>
              <a:gd name="connsiteX19" fmla="*/ 6462711 w 6502401"/>
              <a:gd name="connsiteY19" fmla="*/ 739246 h 6502400"/>
              <a:gd name="connsiteX20" fmla="*/ 6482820 w 6502401"/>
              <a:gd name="connsiteY20" fmla="*/ 807508 h 6502400"/>
              <a:gd name="connsiteX21" fmla="*/ 6495522 w 6502401"/>
              <a:gd name="connsiteY21" fmla="*/ 875771 h 6502400"/>
              <a:gd name="connsiteX22" fmla="*/ 6502401 w 6502401"/>
              <a:gd name="connsiteY22" fmla="*/ 946150 h 6502400"/>
              <a:gd name="connsiteX23" fmla="*/ 6502401 w 6502401"/>
              <a:gd name="connsiteY23" fmla="*/ 1015471 h 6502400"/>
              <a:gd name="connsiteX24" fmla="*/ 6495522 w 6502401"/>
              <a:gd name="connsiteY24" fmla="*/ 1085321 h 6502400"/>
              <a:gd name="connsiteX25" fmla="*/ 6482820 w 6502401"/>
              <a:gd name="connsiteY25" fmla="*/ 1154113 h 6502400"/>
              <a:gd name="connsiteX26" fmla="*/ 6462711 w 6502401"/>
              <a:gd name="connsiteY26" fmla="*/ 1221846 h 6502400"/>
              <a:gd name="connsiteX27" fmla="*/ 6436250 w 6502401"/>
              <a:gd name="connsiteY27" fmla="*/ 1287463 h 6502400"/>
              <a:gd name="connsiteX28" fmla="*/ 6402381 w 6502401"/>
              <a:gd name="connsiteY28" fmla="*/ 1350963 h 6502400"/>
              <a:gd name="connsiteX29" fmla="*/ 6362690 w 6502401"/>
              <a:gd name="connsiteY29" fmla="*/ 1410759 h 6502400"/>
              <a:gd name="connsiteX30" fmla="*/ 6316649 w 6502401"/>
              <a:gd name="connsiteY30" fmla="*/ 1467909 h 6502400"/>
              <a:gd name="connsiteX31" fmla="*/ 6289659 w 6502401"/>
              <a:gd name="connsiteY31" fmla="*/ 1495425 h 6502400"/>
              <a:gd name="connsiteX32" fmla="*/ 5791143 w 6502401"/>
              <a:gd name="connsiteY32" fmla="*/ 1993900 h 6502400"/>
              <a:gd name="connsiteX33" fmla="*/ 6036697 w 6502401"/>
              <a:gd name="connsiteY33" fmla="*/ 2239433 h 6502400"/>
              <a:gd name="connsiteX34" fmla="*/ 6050456 w 6502401"/>
              <a:gd name="connsiteY34" fmla="*/ 2253192 h 6502400"/>
              <a:gd name="connsiteX35" fmla="*/ 6071095 w 6502401"/>
              <a:gd name="connsiteY35" fmla="*/ 2284942 h 6502400"/>
              <a:gd name="connsiteX36" fmla="*/ 6084855 w 6502401"/>
              <a:gd name="connsiteY36" fmla="*/ 2319338 h 6502400"/>
              <a:gd name="connsiteX37" fmla="*/ 6092264 w 6502401"/>
              <a:gd name="connsiteY37" fmla="*/ 2355321 h 6502400"/>
              <a:gd name="connsiteX38" fmla="*/ 6092264 w 6502401"/>
              <a:gd name="connsiteY38" fmla="*/ 2391833 h 6502400"/>
              <a:gd name="connsiteX39" fmla="*/ 6084855 w 6502401"/>
              <a:gd name="connsiteY39" fmla="*/ 2428346 h 6502400"/>
              <a:gd name="connsiteX40" fmla="*/ 6071095 w 6502401"/>
              <a:gd name="connsiteY40" fmla="*/ 2462742 h 6502400"/>
              <a:gd name="connsiteX41" fmla="*/ 6050456 w 6502401"/>
              <a:gd name="connsiteY41" fmla="*/ 2493963 h 6502400"/>
              <a:gd name="connsiteX42" fmla="*/ 6036697 w 6502401"/>
              <a:gd name="connsiteY42" fmla="*/ 2508250 h 6502400"/>
              <a:gd name="connsiteX43" fmla="*/ 6022408 w 6502401"/>
              <a:gd name="connsiteY43" fmla="*/ 2522008 h 6502400"/>
              <a:gd name="connsiteX44" fmla="*/ 5991185 w 6502401"/>
              <a:gd name="connsiteY44" fmla="*/ 2542646 h 6502400"/>
              <a:gd name="connsiteX45" fmla="*/ 5956786 w 6502401"/>
              <a:gd name="connsiteY45" fmla="*/ 2556933 h 6502400"/>
              <a:gd name="connsiteX46" fmla="*/ 5920270 w 6502401"/>
              <a:gd name="connsiteY46" fmla="*/ 2563813 h 6502400"/>
              <a:gd name="connsiteX47" fmla="*/ 5883755 w 6502401"/>
              <a:gd name="connsiteY47" fmla="*/ 2563813 h 6502400"/>
              <a:gd name="connsiteX48" fmla="*/ 5847769 w 6502401"/>
              <a:gd name="connsiteY48" fmla="*/ 2556933 h 6502400"/>
              <a:gd name="connsiteX49" fmla="*/ 5813370 w 6502401"/>
              <a:gd name="connsiteY49" fmla="*/ 2542646 h 6502400"/>
              <a:gd name="connsiteX50" fmla="*/ 5781617 w 6502401"/>
              <a:gd name="connsiteY50" fmla="*/ 2522008 h 6502400"/>
              <a:gd name="connsiteX51" fmla="*/ 5767858 w 6502401"/>
              <a:gd name="connsiteY51" fmla="*/ 2508250 h 6502400"/>
              <a:gd name="connsiteX52" fmla="*/ 5522305 w 6502401"/>
              <a:gd name="connsiteY52" fmla="*/ 2263775 h 6502400"/>
              <a:gd name="connsiteX53" fmla="*/ 3771678 w 6502401"/>
              <a:gd name="connsiteY53" fmla="*/ 4014258 h 6502400"/>
              <a:gd name="connsiteX54" fmla="*/ 2034283 w 6502401"/>
              <a:gd name="connsiteY54" fmla="*/ 5750454 h 6502400"/>
              <a:gd name="connsiteX55" fmla="*/ 2004118 w 6502401"/>
              <a:gd name="connsiteY55" fmla="*/ 5780088 h 6502400"/>
              <a:gd name="connsiteX56" fmla="*/ 1936908 w 6502401"/>
              <a:gd name="connsiteY56" fmla="*/ 5832475 h 6502400"/>
              <a:gd name="connsiteX57" fmla="*/ 1865465 w 6502401"/>
              <a:gd name="connsiteY57" fmla="*/ 5876925 h 6502400"/>
              <a:gd name="connsiteX58" fmla="*/ 1789259 w 6502401"/>
              <a:gd name="connsiteY58" fmla="*/ 5911850 h 6502400"/>
              <a:gd name="connsiteX59" fmla="*/ 1709877 w 6502401"/>
              <a:gd name="connsiteY59" fmla="*/ 5938838 h 6502400"/>
              <a:gd name="connsiteX60" fmla="*/ 1627320 w 6502401"/>
              <a:gd name="connsiteY60" fmla="*/ 5955242 h 6502400"/>
              <a:gd name="connsiteX61" fmla="*/ 1543705 w 6502401"/>
              <a:gd name="connsiteY61" fmla="*/ 5963709 h 6502400"/>
              <a:gd name="connsiteX62" fmla="*/ 1459032 w 6502401"/>
              <a:gd name="connsiteY62" fmla="*/ 5961592 h 6502400"/>
              <a:gd name="connsiteX63" fmla="*/ 1417224 w 6502401"/>
              <a:gd name="connsiteY63" fmla="*/ 5956300 h 6502400"/>
              <a:gd name="connsiteX64" fmla="*/ 890660 w 6502401"/>
              <a:gd name="connsiteY64" fmla="*/ 5881688 h 6502400"/>
              <a:gd name="connsiteX65" fmla="*/ 324935 w 6502401"/>
              <a:gd name="connsiteY65" fmla="*/ 6446838 h 6502400"/>
              <a:gd name="connsiteX66" fmla="*/ 310646 w 6502401"/>
              <a:gd name="connsiteY66" fmla="*/ 6460596 h 6502400"/>
              <a:gd name="connsiteX67" fmla="*/ 278364 w 6502401"/>
              <a:gd name="connsiteY67" fmla="*/ 6481234 h 6502400"/>
              <a:gd name="connsiteX68" fmla="*/ 243966 w 6502401"/>
              <a:gd name="connsiteY68" fmla="*/ 6494992 h 6502400"/>
              <a:gd name="connsiteX69" fmla="*/ 208509 w 6502401"/>
              <a:gd name="connsiteY69" fmla="*/ 6502400 h 6502400"/>
              <a:gd name="connsiteX70" fmla="*/ 171464 w 6502401"/>
              <a:gd name="connsiteY70" fmla="*/ 6502400 h 6502400"/>
              <a:gd name="connsiteX71" fmla="*/ 136007 w 6502401"/>
              <a:gd name="connsiteY71" fmla="*/ 6494992 h 6502400"/>
              <a:gd name="connsiteX72" fmla="*/ 101608 w 6502401"/>
              <a:gd name="connsiteY72" fmla="*/ 6481234 h 6502400"/>
              <a:gd name="connsiteX73" fmla="*/ 69856 w 6502401"/>
              <a:gd name="connsiteY73" fmla="*/ 6460596 h 6502400"/>
              <a:gd name="connsiteX74" fmla="*/ 55038 w 6502401"/>
              <a:gd name="connsiteY74" fmla="*/ 6446838 h 6502400"/>
              <a:gd name="connsiteX75" fmla="*/ 42337 w 6502401"/>
              <a:gd name="connsiteY75" fmla="*/ 6432550 h 6502400"/>
              <a:gd name="connsiteX76" fmla="*/ 20639 w 6502401"/>
              <a:gd name="connsiteY76" fmla="*/ 6401329 h 6502400"/>
              <a:gd name="connsiteX77" fmla="*/ 6880 w 6502401"/>
              <a:gd name="connsiteY77" fmla="*/ 6366934 h 6502400"/>
              <a:gd name="connsiteX78" fmla="*/ 0 w 6502401"/>
              <a:gd name="connsiteY78" fmla="*/ 6330421 h 6502400"/>
              <a:gd name="connsiteX79" fmla="*/ 0 w 6502401"/>
              <a:gd name="connsiteY79" fmla="*/ 6293909 h 6502400"/>
              <a:gd name="connsiteX80" fmla="*/ 6880 w 6502401"/>
              <a:gd name="connsiteY80" fmla="*/ 6257925 h 6502400"/>
              <a:gd name="connsiteX81" fmla="*/ 20639 w 6502401"/>
              <a:gd name="connsiteY81" fmla="*/ 6223529 h 6502400"/>
              <a:gd name="connsiteX82" fmla="*/ 42337 w 6502401"/>
              <a:gd name="connsiteY82" fmla="*/ 6191779 h 6502400"/>
              <a:gd name="connsiteX83" fmla="*/ 55038 w 6502401"/>
              <a:gd name="connsiteY83" fmla="*/ 6178021 h 6502400"/>
              <a:gd name="connsiteX84" fmla="*/ 621292 w 6502401"/>
              <a:gd name="connsiteY84" fmla="*/ 5611813 h 6502400"/>
              <a:gd name="connsiteX85" fmla="*/ 546145 w 6502401"/>
              <a:gd name="connsiteY85" fmla="*/ 5085821 h 6502400"/>
              <a:gd name="connsiteX86" fmla="*/ 540853 w 6502401"/>
              <a:gd name="connsiteY86" fmla="*/ 5042959 h 6502400"/>
              <a:gd name="connsiteX87" fmla="*/ 539265 w 6502401"/>
              <a:gd name="connsiteY87" fmla="*/ 4958821 h 6502400"/>
              <a:gd name="connsiteX88" fmla="*/ 546674 w 6502401"/>
              <a:gd name="connsiteY88" fmla="*/ 4874684 h 6502400"/>
              <a:gd name="connsiteX89" fmla="*/ 564138 w 6502401"/>
              <a:gd name="connsiteY89" fmla="*/ 4792663 h 6502400"/>
              <a:gd name="connsiteX90" fmla="*/ 590069 w 6502401"/>
              <a:gd name="connsiteY90" fmla="*/ 4713288 h 6502400"/>
              <a:gd name="connsiteX91" fmla="*/ 626055 w 6502401"/>
              <a:gd name="connsiteY91" fmla="*/ 4637088 h 6502400"/>
              <a:gd name="connsiteX92" fmla="*/ 669980 w 6502401"/>
              <a:gd name="connsiteY92" fmla="*/ 4565121 h 6502400"/>
              <a:gd name="connsiteX93" fmla="*/ 721842 w 6502401"/>
              <a:gd name="connsiteY93" fmla="*/ 4498975 h 6502400"/>
              <a:gd name="connsiteX94" fmla="*/ 752007 w 6502401"/>
              <a:gd name="connsiteY94" fmla="*/ 4467754 h 6502400"/>
              <a:gd name="connsiteX95" fmla="*/ 2468235 w 6502401"/>
              <a:gd name="connsiteY95" fmla="*/ 2752196 h 6502400"/>
              <a:gd name="connsiteX96" fmla="*/ 4239500 w 6502401"/>
              <a:gd name="connsiteY96" fmla="*/ 981075 h 6502400"/>
              <a:gd name="connsiteX97" fmla="*/ 3993947 w 6502401"/>
              <a:gd name="connsiteY97" fmla="*/ 735542 h 6502400"/>
              <a:gd name="connsiteX98" fmla="*/ 3981246 w 6502401"/>
              <a:gd name="connsiteY98" fmla="*/ 721254 h 6502400"/>
              <a:gd name="connsiteX99" fmla="*/ 3959548 w 6502401"/>
              <a:gd name="connsiteY99" fmla="*/ 688975 h 6502400"/>
              <a:gd name="connsiteX100" fmla="*/ 3945789 w 6502401"/>
              <a:gd name="connsiteY100" fmla="*/ 655108 h 6502400"/>
              <a:gd name="connsiteX101" fmla="*/ 3939438 w 6502401"/>
              <a:gd name="connsiteY101" fmla="*/ 619125 h 6502400"/>
              <a:gd name="connsiteX102" fmla="*/ 3939438 w 6502401"/>
              <a:gd name="connsiteY102" fmla="*/ 582613 h 6502400"/>
              <a:gd name="connsiteX103" fmla="*/ 3945789 w 6502401"/>
              <a:gd name="connsiteY103" fmla="*/ 546629 h 6502400"/>
              <a:gd name="connsiteX104" fmla="*/ 3959548 w 6502401"/>
              <a:gd name="connsiteY104" fmla="*/ 512233 h 6502400"/>
              <a:gd name="connsiteX105" fmla="*/ 3981246 w 6502401"/>
              <a:gd name="connsiteY105" fmla="*/ 480483 h 6502400"/>
              <a:gd name="connsiteX106" fmla="*/ 3993947 w 6502401"/>
              <a:gd name="connsiteY106" fmla="*/ 465667 h 6502400"/>
              <a:gd name="connsiteX107" fmla="*/ 4008764 w 6502401"/>
              <a:gd name="connsiteY107" fmla="*/ 452967 h 6502400"/>
              <a:gd name="connsiteX108" fmla="*/ 4039988 w 6502401"/>
              <a:gd name="connsiteY108" fmla="*/ 431800 h 6502400"/>
              <a:gd name="connsiteX109" fmla="*/ 4074916 w 6502401"/>
              <a:gd name="connsiteY109" fmla="*/ 418042 h 6502400"/>
              <a:gd name="connsiteX110" fmla="*/ 4110902 w 6502401"/>
              <a:gd name="connsiteY110" fmla="*/ 411163 h 6502400"/>
              <a:gd name="connsiteX111" fmla="*/ 4147417 w 6502401"/>
              <a:gd name="connsiteY111" fmla="*/ 411163 h 6502400"/>
              <a:gd name="connsiteX112" fmla="*/ 4182875 w 6502401"/>
              <a:gd name="connsiteY112" fmla="*/ 418042 h 6502400"/>
              <a:gd name="connsiteX113" fmla="*/ 4217273 w 6502401"/>
              <a:gd name="connsiteY113" fmla="*/ 431800 h 6502400"/>
              <a:gd name="connsiteX114" fmla="*/ 4249555 w 6502401"/>
              <a:gd name="connsiteY114" fmla="*/ 452967 h 6502400"/>
              <a:gd name="connsiteX115" fmla="*/ 4263844 w 6502401"/>
              <a:gd name="connsiteY115" fmla="*/ 465667 h 6502400"/>
              <a:gd name="connsiteX116" fmla="*/ 4508339 w 6502401"/>
              <a:gd name="connsiteY116" fmla="*/ 711200 h 6502400"/>
              <a:gd name="connsiteX117" fmla="*/ 5007913 w 6502401"/>
              <a:gd name="connsiteY117" fmla="*/ 212725 h 6502400"/>
              <a:gd name="connsiteX118" fmla="*/ 5034373 w 6502401"/>
              <a:gd name="connsiteY118" fmla="*/ 186796 h 6502400"/>
              <a:gd name="connsiteX119" fmla="*/ 5091528 w 6502401"/>
              <a:gd name="connsiteY119" fmla="*/ 139700 h 6502400"/>
              <a:gd name="connsiteX120" fmla="*/ 5152387 w 6502401"/>
              <a:gd name="connsiteY120" fmla="*/ 100013 h 6502400"/>
              <a:gd name="connsiteX121" fmla="*/ 5215892 w 6502401"/>
              <a:gd name="connsiteY121" fmla="*/ 66675 h 6502400"/>
              <a:gd name="connsiteX122" fmla="*/ 5281514 w 6502401"/>
              <a:gd name="connsiteY122" fmla="*/ 39688 h 6502400"/>
              <a:gd name="connsiteX123" fmla="*/ 5348195 w 6502401"/>
              <a:gd name="connsiteY123" fmla="*/ 20108 h 6502400"/>
              <a:gd name="connsiteX124" fmla="*/ 5418050 w 6502401"/>
              <a:gd name="connsiteY124" fmla="*/ 6350 h 65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502401" h="6502400">
                <a:moveTo>
                  <a:pt x="4509870" y="1250950"/>
                </a:moveTo>
                <a:lnTo>
                  <a:pt x="3460751" y="2299449"/>
                </a:lnTo>
                <a:lnTo>
                  <a:pt x="4204979" y="3043238"/>
                </a:lnTo>
                <a:lnTo>
                  <a:pt x="5253039" y="1994739"/>
                </a:lnTo>
                <a:close/>
                <a:moveTo>
                  <a:pt x="5487377" y="0"/>
                </a:moveTo>
                <a:lnTo>
                  <a:pt x="5557233" y="0"/>
                </a:lnTo>
                <a:lnTo>
                  <a:pt x="5626559" y="6350"/>
                </a:lnTo>
                <a:lnTo>
                  <a:pt x="5695356" y="20108"/>
                </a:lnTo>
                <a:lnTo>
                  <a:pt x="5763095" y="39688"/>
                </a:lnTo>
                <a:lnTo>
                  <a:pt x="5828717" y="66675"/>
                </a:lnTo>
                <a:lnTo>
                  <a:pt x="5891693" y="100013"/>
                </a:lnTo>
                <a:lnTo>
                  <a:pt x="5953081" y="139700"/>
                </a:lnTo>
                <a:lnTo>
                  <a:pt x="6010236" y="186796"/>
                </a:lnTo>
                <a:lnTo>
                  <a:pt x="6036697" y="212725"/>
                </a:lnTo>
                <a:lnTo>
                  <a:pt x="6289659" y="465667"/>
                </a:lnTo>
                <a:lnTo>
                  <a:pt x="6316649" y="493183"/>
                </a:lnTo>
                <a:lnTo>
                  <a:pt x="6362690" y="550333"/>
                </a:lnTo>
                <a:lnTo>
                  <a:pt x="6402381" y="610658"/>
                </a:lnTo>
                <a:lnTo>
                  <a:pt x="6436250" y="674158"/>
                </a:lnTo>
                <a:lnTo>
                  <a:pt x="6462711" y="739246"/>
                </a:lnTo>
                <a:lnTo>
                  <a:pt x="6482820" y="807508"/>
                </a:lnTo>
                <a:lnTo>
                  <a:pt x="6495522" y="875771"/>
                </a:lnTo>
                <a:lnTo>
                  <a:pt x="6502401" y="946150"/>
                </a:lnTo>
                <a:lnTo>
                  <a:pt x="6502401" y="1015471"/>
                </a:lnTo>
                <a:lnTo>
                  <a:pt x="6495522" y="1085321"/>
                </a:lnTo>
                <a:lnTo>
                  <a:pt x="6482820" y="1154113"/>
                </a:lnTo>
                <a:lnTo>
                  <a:pt x="6462711" y="1221846"/>
                </a:lnTo>
                <a:lnTo>
                  <a:pt x="6436250" y="1287463"/>
                </a:lnTo>
                <a:lnTo>
                  <a:pt x="6402381" y="1350963"/>
                </a:lnTo>
                <a:lnTo>
                  <a:pt x="6362690" y="1410759"/>
                </a:lnTo>
                <a:lnTo>
                  <a:pt x="6316649" y="1467909"/>
                </a:lnTo>
                <a:lnTo>
                  <a:pt x="6289659" y="1495425"/>
                </a:lnTo>
                <a:lnTo>
                  <a:pt x="5791143" y="1993900"/>
                </a:lnTo>
                <a:lnTo>
                  <a:pt x="6036697" y="2239433"/>
                </a:lnTo>
                <a:lnTo>
                  <a:pt x="6050456" y="2253192"/>
                </a:lnTo>
                <a:lnTo>
                  <a:pt x="6071095" y="2284942"/>
                </a:lnTo>
                <a:lnTo>
                  <a:pt x="6084855" y="2319338"/>
                </a:lnTo>
                <a:lnTo>
                  <a:pt x="6092264" y="2355321"/>
                </a:lnTo>
                <a:lnTo>
                  <a:pt x="6092264" y="2391833"/>
                </a:lnTo>
                <a:lnTo>
                  <a:pt x="6084855" y="2428346"/>
                </a:lnTo>
                <a:lnTo>
                  <a:pt x="6071095" y="2462742"/>
                </a:lnTo>
                <a:lnTo>
                  <a:pt x="6050456" y="2493963"/>
                </a:lnTo>
                <a:lnTo>
                  <a:pt x="6036697" y="2508250"/>
                </a:lnTo>
                <a:lnTo>
                  <a:pt x="6022408" y="2522008"/>
                </a:lnTo>
                <a:lnTo>
                  <a:pt x="5991185" y="2542646"/>
                </a:lnTo>
                <a:lnTo>
                  <a:pt x="5956786" y="2556933"/>
                </a:lnTo>
                <a:lnTo>
                  <a:pt x="5920270" y="2563813"/>
                </a:lnTo>
                <a:lnTo>
                  <a:pt x="5883755" y="2563813"/>
                </a:lnTo>
                <a:lnTo>
                  <a:pt x="5847769" y="2556933"/>
                </a:lnTo>
                <a:lnTo>
                  <a:pt x="5813370" y="2542646"/>
                </a:lnTo>
                <a:lnTo>
                  <a:pt x="5781617" y="2522008"/>
                </a:lnTo>
                <a:lnTo>
                  <a:pt x="5767858" y="2508250"/>
                </a:lnTo>
                <a:lnTo>
                  <a:pt x="5522305" y="2263775"/>
                </a:lnTo>
                <a:lnTo>
                  <a:pt x="3771678" y="4014258"/>
                </a:lnTo>
                <a:lnTo>
                  <a:pt x="2034283" y="5750454"/>
                </a:lnTo>
                <a:lnTo>
                  <a:pt x="2004118" y="5780088"/>
                </a:lnTo>
                <a:lnTo>
                  <a:pt x="1936908" y="5832475"/>
                </a:lnTo>
                <a:lnTo>
                  <a:pt x="1865465" y="5876925"/>
                </a:lnTo>
                <a:lnTo>
                  <a:pt x="1789259" y="5911850"/>
                </a:lnTo>
                <a:lnTo>
                  <a:pt x="1709877" y="5938838"/>
                </a:lnTo>
                <a:lnTo>
                  <a:pt x="1627320" y="5955242"/>
                </a:lnTo>
                <a:lnTo>
                  <a:pt x="1543705" y="5963709"/>
                </a:lnTo>
                <a:lnTo>
                  <a:pt x="1459032" y="5961592"/>
                </a:lnTo>
                <a:lnTo>
                  <a:pt x="1417224" y="5956300"/>
                </a:lnTo>
                <a:lnTo>
                  <a:pt x="890660" y="5881688"/>
                </a:lnTo>
                <a:lnTo>
                  <a:pt x="324935" y="6446838"/>
                </a:lnTo>
                <a:lnTo>
                  <a:pt x="310646" y="6460596"/>
                </a:lnTo>
                <a:lnTo>
                  <a:pt x="278364" y="6481234"/>
                </a:lnTo>
                <a:lnTo>
                  <a:pt x="243966" y="6494992"/>
                </a:lnTo>
                <a:lnTo>
                  <a:pt x="208509" y="6502400"/>
                </a:lnTo>
                <a:lnTo>
                  <a:pt x="171464" y="6502400"/>
                </a:lnTo>
                <a:lnTo>
                  <a:pt x="136007" y="6494992"/>
                </a:lnTo>
                <a:lnTo>
                  <a:pt x="101608" y="6481234"/>
                </a:lnTo>
                <a:lnTo>
                  <a:pt x="69856" y="6460596"/>
                </a:lnTo>
                <a:lnTo>
                  <a:pt x="55038" y="6446838"/>
                </a:lnTo>
                <a:lnTo>
                  <a:pt x="42337" y="6432550"/>
                </a:lnTo>
                <a:lnTo>
                  <a:pt x="20639" y="6401329"/>
                </a:lnTo>
                <a:lnTo>
                  <a:pt x="6880" y="6366934"/>
                </a:lnTo>
                <a:lnTo>
                  <a:pt x="0" y="6330421"/>
                </a:lnTo>
                <a:lnTo>
                  <a:pt x="0" y="6293909"/>
                </a:lnTo>
                <a:lnTo>
                  <a:pt x="6880" y="6257925"/>
                </a:lnTo>
                <a:lnTo>
                  <a:pt x="20639" y="6223529"/>
                </a:lnTo>
                <a:lnTo>
                  <a:pt x="42337" y="6191779"/>
                </a:lnTo>
                <a:lnTo>
                  <a:pt x="55038" y="6178021"/>
                </a:lnTo>
                <a:lnTo>
                  <a:pt x="621292" y="5611813"/>
                </a:lnTo>
                <a:lnTo>
                  <a:pt x="546145" y="5085821"/>
                </a:lnTo>
                <a:lnTo>
                  <a:pt x="540853" y="5042959"/>
                </a:lnTo>
                <a:lnTo>
                  <a:pt x="539265" y="4958821"/>
                </a:lnTo>
                <a:lnTo>
                  <a:pt x="546674" y="4874684"/>
                </a:lnTo>
                <a:lnTo>
                  <a:pt x="564138" y="4792663"/>
                </a:lnTo>
                <a:lnTo>
                  <a:pt x="590069" y="4713288"/>
                </a:lnTo>
                <a:lnTo>
                  <a:pt x="626055" y="4637088"/>
                </a:lnTo>
                <a:lnTo>
                  <a:pt x="669980" y="4565121"/>
                </a:lnTo>
                <a:lnTo>
                  <a:pt x="721842" y="4498975"/>
                </a:lnTo>
                <a:lnTo>
                  <a:pt x="752007" y="4467754"/>
                </a:lnTo>
                <a:lnTo>
                  <a:pt x="2468235" y="2752196"/>
                </a:lnTo>
                <a:lnTo>
                  <a:pt x="4239500" y="981075"/>
                </a:lnTo>
                <a:lnTo>
                  <a:pt x="3993947" y="735542"/>
                </a:lnTo>
                <a:lnTo>
                  <a:pt x="3981246" y="721254"/>
                </a:lnTo>
                <a:lnTo>
                  <a:pt x="3959548" y="688975"/>
                </a:lnTo>
                <a:lnTo>
                  <a:pt x="3945789" y="655108"/>
                </a:lnTo>
                <a:lnTo>
                  <a:pt x="3939438" y="619125"/>
                </a:lnTo>
                <a:lnTo>
                  <a:pt x="3939438" y="582613"/>
                </a:lnTo>
                <a:lnTo>
                  <a:pt x="3945789" y="546629"/>
                </a:lnTo>
                <a:lnTo>
                  <a:pt x="3959548" y="512233"/>
                </a:lnTo>
                <a:lnTo>
                  <a:pt x="3981246" y="480483"/>
                </a:lnTo>
                <a:lnTo>
                  <a:pt x="3993947" y="465667"/>
                </a:lnTo>
                <a:lnTo>
                  <a:pt x="4008764" y="452967"/>
                </a:lnTo>
                <a:lnTo>
                  <a:pt x="4039988" y="431800"/>
                </a:lnTo>
                <a:lnTo>
                  <a:pt x="4074916" y="418042"/>
                </a:lnTo>
                <a:lnTo>
                  <a:pt x="4110902" y="411163"/>
                </a:lnTo>
                <a:lnTo>
                  <a:pt x="4147417" y="411163"/>
                </a:lnTo>
                <a:lnTo>
                  <a:pt x="4182875" y="418042"/>
                </a:lnTo>
                <a:lnTo>
                  <a:pt x="4217273" y="431800"/>
                </a:lnTo>
                <a:lnTo>
                  <a:pt x="4249555" y="452967"/>
                </a:lnTo>
                <a:lnTo>
                  <a:pt x="4263844" y="465667"/>
                </a:lnTo>
                <a:lnTo>
                  <a:pt x="4508339" y="711200"/>
                </a:lnTo>
                <a:lnTo>
                  <a:pt x="5007913" y="212725"/>
                </a:lnTo>
                <a:lnTo>
                  <a:pt x="5034373" y="186796"/>
                </a:lnTo>
                <a:lnTo>
                  <a:pt x="5091528" y="139700"/>
                </a:lnTo>
                <a:lnTo>
                  <a:pt x="5152387" y="100013"/>
                </a:lnTo>
                <a:lnTo>
                  <a:pt x="5215892" y="66675"/>
                </a:lnTo>
                <a:lnTo>
                  <a:pt x="5281514" y="39688"/>
                </a:lnTo>
                <a:lnTo>
                  <a:pt x="5348195" y="20108"/>
                </a:lnTo>
                <a:lnTo>
                  <a:pt x="5418050" y="635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94" name="Group 36">
            <a:extLst>
              <a:ext uri="{FF2B5EF4-FFF2-40B4-BE49-F238E27FC236}">
                <a16:creationId xmlns:a16="http://schemas.microsoft.com/office/drawing/2014/main" id="{E0573E71-5BC8-44BE-B049-F6D8649A70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8151" y="4073827"/>
            <a:ext cx="75149" cy="194135"/>
            <a:chOff x="2375" y="2182"/>
            <a:chExt cx="144" cy="372"/>
          </a:xfrm>
          <a:solidFill>
            <a:schemeClr val="tx2">
              <a:lumMod val="75000"/>
            </a:schemeClr>
          </a:solidFill>
        </p:grpSpPr>
        <p:sp>
          <p:nvSpPr>
            <p:cNvPr id="95" name="Freeform 37">
              <a:extLst>
                <a:ext uri="{FF2B5EF4-FFF2-40B4-BE49-F238E27FC236}">
                  <a16:creationId xmlns:a16="http://schemas.microsoft.com/office/drawing/2014/main" id="{19D54555-B174-454A-8877-06546DB21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Rectangle 38">
              <a:extLst>
                <a:ext uri="{FF2B5EF4-FFF2-40B4-BE49-F238E27FC236}">
                  <a16:creationId xmlns:a16="http://schemas.microsoft.com/office/drawing/2014/main" id="{B8928A80-09F9-4FB5-88A9-2B18E3881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Rectangle 39">
              <a:extLst>
                <a:ext uri="{FF2B5EF4-FFF2-40B4-BE49-F238E27FC236}">
                  <a16:creationId xmlns:a16="http://schemas.microsoft.com/office/drawing/2014/main" id="{E438FE3B-BC1D-4776-9308-9EB3944AC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Rectangle 40">
              <a:extLst>
                <a:ext uri="{FF2B5EF4-FFF2-40B4-BE49-F238E27FC236}">
                  <a16:creationId xmlns:a16="http://schemas.microsoft.com/office/drawing/2014/main" id="{46A16275-EB9F-443A-85BF-042506279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84AC9EFF-F8C2-473E-B2B7-000A9FD90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2" name="Freeform 6">
            <a:extLst>
              <a:ext uri="{FF2B5EF4-FFF2-40B4-BE49-F238E27FC236}">
                <a16:creationId xmlns:a16="http://schemas.microsoft.com/office/drawing/2014/main" id="{353BE948-AA69-4E6A-9E30-3704CD8A7F23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605110" y="4650521"/>
            <a:ext cx="141230" cy="125215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123" name="Group 23">
            <a:extLst>
              <a:ext uri="{FF2B5EF4-FFF2-40B4-BE49-F238E27FC236}">
                <a16:creationId xmlns:a16="http://schemas.microsoft.com/office/drawing/2014/main" id="{2749F9F5-3688-412A-9CCB-C327609CC7E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7425" y="5681614"/>
            <a:ext cx="176601" cy="162098"/>
            <a:chOff x="2577" y="1104"/>
            <a:chExt cx="414" cy="380"/>
          </a:xfrm>
          <a:solidFill>
            <a:schemeClr val="tx2">
              <a:lumMod val="75000"/>
            </a:schemeClr>
          </a:solidFill>
        </p:grpSpPr>
        <p:sp>
          <p:nvSpPr>
            <p:cNvPr id="124" name="Freeform 24">
              <a:extLst>
                <a:ext uri="{FF2B5EF4-FFF2-40B4-BE49-F238E27FC236}">
                  <a16:creationId xmlns:a16="http://schemas.microsoft.com/office/drawing/2014/main" id="{B3494046-2F76-405C-A3C9-24BF320AD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25">
              <a:extLst>
                <a:ext uri="{FF2B5EF4-FFF2-40B4-BE49-F238E27FC236}">
                  <a16:creationId xmlns:a16="http://schemas.microsoft.com/office/drawing/2014/main" id="{A8218683-9F9D-498F-A975-F2C7CFFFE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26">
              <a:extLst>
                <a:ext uri="{FF2B5EF4-FFF2-40B4-BE49-F238E27FC236}">
                  <a16:creationId xmlns:a16="http://schemas.microsoft.com/office/drawing/2014/main" id="{131BAF5E-9607-4507-BD5F-221ACE14C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27">
              <a:extLst>
                <a:ext uri="{FF2B5EF4-FFF2-40B4-BE49-F238E27FC236}">
                  <a16:creationId xmlns:a16="http://schemas.microsoft.com/office/drawing/2014/main" id="{C7ED16C3-DE2F-4A8C-827A-5671C8433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28">
              <a:extLst>
                <a:ext uri="{FF2B5EF4-FFF2-40B4-BE49-F238E27FC236}">
                  <a16:creationId xmlns:a16="http://schemas.microsoft.com/office/drawing/2014/main" id="{047EE86B-FA93-423E-85F3-AE38E9840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29" name="표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765244"/>
              </p:ext>
            </p:extLst>
          </p:nvPr>
        </p:nvGraphicFramePr>
        <p:xfrm>
          <a:off x="841850" y="1173105"/>
          <a:ext cx="729357" cy="4865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F4F"/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선정기준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주요기능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아키텍처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결론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QnA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contents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contents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D8F4ADF1-41E6-4AE0-80A9-25FFD0192382}"/>
              </a:ext>
            </a:extLst>
          </p:cNvPr>
          <p:cNvGrpSpPr/>
          <p:nvPr/>
        </p:nvGrpSpPr>
        <p:grpSpPr>
          <a:xfrm>
            <a:off x="2155621" y="1289304"/>
            <a:ext cx="9570660" cy="5221224"/>
            <a:chOff x="1972230" y="1289304"/>
            <a:chExt cx="4737613" cy="2996946"/>
          </a:xfrm>
        </p:grpSpPr>
        <p:sp>
          <p:nvSpPr>
            <p:cNvPr id="75" name="직사각형 74"/>
            <p:cNvSpPr/>
            <p:nvPr/>
          </p:nvSpPr>
          <p:spPr>
            <a:xfrm>
              <a:off x="1972230" y="1289304"/>
              <a:ext cx="1359920" cy="1400364"/>
            </a:xfrm>
            <a:prstGeom prst="rect">
              <a:avLst/>
            </a:prstGeom>
            <a:solidFill>
              <a:srgbClr val="F341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prstClr val="black"/>
                </a:solidFill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2068743" y="1374780"/>
              <a:ext cx="4625004" cy="290256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>
                  <a:alpha val="40000"/>
                </a:schemeClr>
              </a:solidFill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prstClr val="black"/>
                </a:solidFill>
              </a:endParaRPr>
            </a:p>
          </p:txBody>
        </p:sp>
        <p:sp>
          <p:nvSpPr>
            <p:cNvPr id="78" name="1/2 액자 77"/>
            <p:cNvSpPr/>
            <p:nvPr/>
          </p:nvSpPr>
          <p:spPr>
            <a:xfrm rot="10800000">
              <a:off x="5763090" y="3311341"/>
              <a:ext cx="946753" cy="974909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3C6AB"/>
            </a:solidFill>
            <a:ln>
              <a:solidFill>
                <a:srgbClr val="F341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solidFill>
                  <a:prstClr val="black"/>
                </a:solidFill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98EA7BC-19F6-D4C9-7AA0-464A901D9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5219" y="1494775"/>
              <a:ext cx="2349767" cy="255093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DD61185-139D-97D8-F00C-7348E127C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211" y="1494773"/>
              <a:ext cx="2557423" cy="2550935"/>
            </a:xfrm>
            <a:prstGeom prst="rect">
              <a:avLst/>
            </a:prstGeom>
          </p:spPr>
        </p:pic>
      </p:grpSp>
      <p:sp>
        <p:nvSpPr>
          <p:cNvPr id="97" name="말풍선: 타원형 11">
            <a:extLst>
              <a:ext uri="{FF2B5EF4-FFF2-40B4-BE49-F238E27FC236}">
                <a16:creationId xmlns:a16="http://schemas.microsoft.com/office/drawing/2014/main" id="{47265454-6402-CE75-3E4B-FC172313334E}"/>
              </a:ext>
            </a:extLst>
          </p:cNvPr>
          <p:cNvSpPr/>
          <p:nvPr/>
        </p:nvSpPr>
        <p:spPr>
          <a:xfrm>
            <a:off x="606851" y="1906277"/>
            <a:ext cx="137748" cy="134786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0D50DE5-972C-38C0-B686-F9EDCF65DE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5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22"/>
    </mc:Choice>
    <mc:Fallback xmlns="">
      <p:transition spd="slow" advTm="21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96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CE434D-6D45-496A-925D-6B1D70DB8498}"/>
              </a:ext>
            </a:extLst>
          </p:cNvPr>
          <p:cNvSpPr/>
          <p:nvPr/>
        </p:nvSpPr>
        <p:spPr>
          <a:xfrm>
            <a:off x="365760" y="347472"/>
            <a:ext cx="11826240" cy="6510528"/>
          </a:xfrm>
          <a:prstGeom prst="rect">
            <a:avLst/>
          </a:prstGeom>
          <a:gradFill flip="none" rotWithShape="1">
            <a:gsLst>
              <a:gs pos="12000">
                <a:schemeClr val="bg1">
                  <a:lumMod val="95000"/>
                </a:schemeClr>
              </a:gs>
              <a:gs pos="12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215900" dist="63500" dir="13500000" algn="b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rtlCol="0" anchor="t"/>
          <a:lstStyle/>
          <a:p>
            <a:pPr marL="1700213" latinLnBrk="0">
              <a:defRPr/>
            </a:pPr>
            <a:r>
              <a:rPr lang="ko-KR" altLang="en-US" sz="2000" i="1" kern="0"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게시판</a:t>
            </a:r>
            <a:endParaRPr lang="en-US" altLang="ko-KR" sz="6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EEDAEC5-3E98-4C82-AAB8-25D43469317A}"/>
              </a:ext>
            </a:extLst>
          </p:cNvPr>
          <p:cNvGrpSpPr/>
          <p:nvPr/>
        </p:nvGrpSpPr>
        <p:grpSpPr>
          <a:xfrm>
            <a:off x="918321" y="572840"/>
            <a:ext cx="389780" cy="438708"/>
            <a:chOff x="5395274" y="2650519"/>
            <a:chExt cx="1459542" cy="1642754"/>
          </a:xfrm>
          <a:solidFill>
            <a:schemeClr val="tx2">
              <a:lumMod val="75000"/>
            </a:schemeClr>
          </a:solidFill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7BCEA8B-A9FD-4319-B8E2-A27E533020F0}"/>
                </a:ext>
              </a:extLst>
            </p:cNvPr>
            <p:cNvSpPr txBox="1"/>
            <p:nvPr/>
          </p:nvSpPr>
          <p:spPr>
            <a:xfrm>
              <a:off x="5628161" y="2650519"/>
              <a:ext cx="943373" cy="1642754"/>
            </a:xfrm>
            <a:custGeom>
              <a:avLst/>
              <a:gdLst>
                <a:gd name="connsiteX0" fmla="*/ 558294 w 943373"/>
                <a:gd name="connsiteY0" fmla="*/ 0 h 1642754"/>
                <a:gd name="connsiteX1" fmla="*/ 943373 w 943373"/>
                <a:gd name="connsiteY1" fmla="*/ 0 h 1642754"/>
                <a:gd name="connsiteX2" fmla="*/ 430222 w 943373"/>
                <a:gd name="connsiteY2" fmla="*/ 1509968 h 1642754"/>
                <a:gd name="connsiteX3" fmla="*/ 352120 w 943373"/>
                <a:gd name="connsiteY3" fmla="*/ 1605763 h 1642754"/>
                <a:gd name="connsiteX4" fmla="*/ 233323 w 943373"/>
                <a:gd name="connsiteY4" fmla="*/ 1642754 h 1642754"/>
                <a:gd name="connsiteX5" fmla="*/ 0 w 943373"/>
                <a:gd name="connsiteY5" fmla="*/ 1642754 h 164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73" h="1642754">
                  <a:moveTo>
                    <a:pt x="558294" y="0"/>
                  </a:moveTo>
                  <a:lnTo>
                    <a:pt x="943373" y="0"/>
                  </a:lnTo>
                  <a:lnTo>
                    <a:pt x="430222" y="1509968"/>
                  </a:lnTo>
                  <a:cubicBezTo>
                    <a:pt x="416883" y="1549172"/>
                    <a:pt x="390851" y="1581105"/>
                    <a:pt x="352120" y="1605763"/>
                  </a:cubicBezTo>
                  <a:cubicBezTo>
                    <a:pt x="313390" y="1630424"/>
                    <a:pt x="273792" y="1642754"/>
                    <a:pt x="233323" y="1642754"/>
                  </a:cubicBezTo>
                  <a:lnTo>
                    <a:pt x="0" y="1642754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E41BC68-4E7D-49D0-B72F-AD0628DF064E}"/>
                </a:ext>
              </a:extLst>
            </p:cNvPr>
            <p:cNvSpPr txBox="1"/>
            <p:nvPr/>
          </p:nvSpPr>
          <p:spPr>
            <a:xfrm flipH="1" flipV="1">
              <a:off x="5395274" y="2650519"/>
              <a:ext cx="643796" cy="867938"/>
            </a:xfrm>
            <a:custGeom>
              <a:avLst/>
              <a:gdLst>
                <a:gd name="connsiteX0" fmla="*/ 325633 w 710719"/>
                <a:gd name="connsiteY0" fmla="*/ 0 h 958161"/>
                <a:gd name="connsiteX1" fmla="*/ 710719 w 710719"/>
                <a:gd name="connsiteY1" fmla="*/ 0 h 958161"/>
                <a:gd name="connsiteX2" fmla="*/ 430222 w 710719"/>
                <a:gd name="connsiteY2" fmla="*/ 825375 h 958161"/>
                <a:gd name="connsiteX3" fmla="*/ 352120 w 710719"/>
                <a:gd name="connsiteY3" fmla="*/ 921170 h 958161"/>
                <a:gd name="connsiteX4" fmla="*/ 233323 w 710719"/>
                <a:gd name="connsiteY4" fmla="*/ 958161 h 958161"/>
                <a:gd name="connsiteX5" fmla="*/ 0 w 710719"/>
                <a:gd name="connsiteY5" fmla="*/ 958161 h 95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719" h="958161">
                  <a:moveTo>
                    <a:pt x="325633" y="0"/>
                  </a:moveTo>
                  <a:lnTo>
                    <a:pt x="710719" y="0"/>
                  </a:lnTo>
                  <a:lnTo>
                    <a:pt x="430222" y="825375"/>
                  </a:lnTo>
                  <a:cubicBezTo>
                    <a:pt x="416883" y="864579"/>
                    <a:pt x="390851" y="896512"/>
                    <a:pt x="352120" y="921170"/>
                  </a:cubicBezTo>
                  <a:cubicBezTo>
                    <a:pt x="313390" y="945831"/>
                    <a:pt x="273792" y="958161"/>
                    <a:pt x="233323" y="958161"/>
                  </a:cubicBezTo>
                  <a:lnTo>
                    <a:pt x="0" y="958161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06E871-08F3-42A5-9035-068D3373CB7F}"/>
                </a:ext>
              </a:extLst>
            </p:cNvPr>
            <p:cNvSpPr txBox="1"/>
            <p:nvPr/>
          </p:nvSpPr>
          <p:spPr>
            <a:xfrm>
              <a:off x="6393134" y="3186398"/>
              <a:ext cx="461682" cy="332059"/>
            </a:xfrm>
            <a:custGeom>
              <a:avLst/>
              <a:gdLst>
                <a:gd name="connsiteX0" fmla="*/ 112851 w 461682"/>
                <a:gd name="connsiteY0" fmla="*/ 0 h 332059"/>
                <a:gd name="connsiteX1" fmla="*/ 461682 w 461682"/>
                <a:gd name="connsiteY1" fmla="*/ 0 h 332059"/>
                <a:gd name="connsiteX2" fmla="*/ 389711 w 461682"/>
                <a:gd name="connsiteY2" fmla="*/ 211777 h 332059"/>
                <a:gd name="connsiteX3" fmla="*/ 318964 w 461682"/>
                <a:gd name="connsiteY3" fmla="*/ 298551 h 332059"/>
                <a:gd name="connsiteX4" fmla="*/ 211353 w 461682"/>
                <a:gd name="connsiteY4" fmla="*/ 332059 h 332059"/>
                <a:gd name="connsiteX5" fmla="*/ 0 w 461682"/>
                <a:gd name="connsiteY5" fmla="*/ 332059 h 33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682" h="332059">
                  <a:moveTo>
                    <a:pt x="112851" y="0"/>
                  </a:moveTo>
                  <a:lnTo>
                    <a:pt x="461682" y="0"/>
                  </a:lnTo>
                  <a:lnTo>
                    <a:pt x="389711" y="211777"/>
                  </a:lnTo>
                  <a:cubicBezTo>
                    <a:pt x="377628" y="247289"/>
                    <a:pt x="354048" y="276215"/>
                    <a:pt x="318964" y="298551"/>
                  </a:cubicBezTo>
                  <a:cubicBezTo>
                    <a:pt x="283880" y="320890"/>
                    <a:pt x="248011" y="332059"/>
                    <a:pt x="211353" y="332059"/>
                  </a:cubicBezTo>
                  <a:lnTo>
                    <a:pt x="0" y="332059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83" name="사각형: 둥근 모서리 46">
            <a:extLst>
              <a:ext uri="{FF2B5EF4-FFF2-40B4-BE49-F238E27FC236}">
                <a16:creationId xmlns:a16="http://schemas.microsoft.com/office/drawing/2014/main" id="{BB63BDDC-AF38-498A-A491-031FD1A14700}"/>
              </a:ext>
            </a:extLst>
          </p:cNvPr>
          <p:cNvSpPr/>
          <p:nvPr/>
        </p:nvSpPr>
        <p:spPr>
          <a:xfrm>
            <a:off x="500400" y="2879296"/>
            <a:ext cx="1130155" cy="317452"/>
          </a:xfrm>
          <a:prstGeom prst="roundRect">
            <a:avLst>
              <a:gd name="adj" fmla="val 17667"/>
            </a:avLst>
          </a:prstGeom>
          <a:solidFill>
            <a:srgbClr val="F34165"/>
          </a:solidFill>
          <a:ln>
            <a:noFill/>
          </a:ln>
          <a:effectLst>
            <a:outerShdw blurRad="152400" dist="38100" dir="5400000" algn="t" rotWithShape="0">
              <a:srgbClr val="F34165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Freeform 9">
            <a:extLst>
              <a:ext uri="{FF2B5EF4-FFF2-40B4-BE49-F238E27FC236}">
                <a16:creationId xmlns:a16="http://schemas.microsoft.com/office/drawing/2014/main" id="{845AA6BA-782F-44C8-8EED-7414FB66A082}"/>
              </a:ext>
            </a:extLst>
          </p:cNvPr>
          <p:cNvSpPr>
            <a:spLocks/>
          </p:cNvSpPr>
          <p:nvPr/>
        </p:nvSpPr>
        <p:spPr bwMode="auto">
          <a:xfrm>
            <a:off x="617166" y="2960742"/>
            <a:ext cx="117118" cy="15456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5" name="자유형 23">
            <a:extLst>
              <a:ext uri="{FF2B5EF4-FFF2-40B4-BE49-F238E27FC236}">
                <a16:creationId xmlns:a16="http://schemas.microsoft.com/office/drawing/2014/main" id="{EA4A4F04-7C00-43CE-8F2F-A2644163C621}"/>
              </a:ext>
            </a:extLst>
          </p:cNvPr>
          <p:cNvSpPr>
            <a:spLocks/>
          </p:cNvSpPr>
          <p:nvPr/>
        </p:nvSpPr>
        <p:spPr bwMode="auto">
          <a:xfrm>
            <a:off x="587425" y="2423622"/>
            <a:ext cx="176601" cy="154561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8" name="Group 16">
            <a:extLst>
              <a:ext uri="{FF2B5EF4-FFF2-40B4-BE49-F238E27FC236}">
                <a16:creationId xmlns:a16="http://schemas.microsoft.com/office/drawing/2014/main" id="{2505A955-3A57-4CDC-BDF8-D1322AC582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1591" y="3497861"/>
            <a:ext cx="168268" cy="193407"/>
            <a:chOff x="1039" y="1681"/>
            <a:chExt cx="1071" cy="1231"/>
          </a:xfrm>
          <a:solidFill>
            <a:schemeClr val="tx2">
              <a:lumMod val="75000"/>
            </a:schemeClr>
          </a:solidFill>
        </p:grpSpPr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8BE86CE9-DE49-412B-B558-68E8CB44D0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379B6A44-79DE-451D-A9B3-926D940DD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215A0F8D-78B6-4E48-9D82-D008A7C46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89437317-390F-43E7-8100-E3E3CED2F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4" name="Group 36">
            <a:extLst>
              <a:ext uri="{FF2B5EF4-FFF2-40B4-BE49-F238E27FC236}">
                <a16:creationId xmlns:a16="http://schemas.microsoft.com/office/drawing/2014/main" id="{E0573E71-5BC8-44BE-B049-F6D8649A70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8151" y="4073827"/>
            <a:ext cx="75149" cy="194135"/>
            <a:chOff x="2375" y="2182"/>
            <a:chExt cx="144" cy="372"/>
          </a:xfrm>
          <a:solidFill>
            <a:schemeClr val="tx2">
              <a:lumMod val="75000"/>
            </a:schemeClr>
          </a:solidFill>
        </p:grpSpPr>
        <p:sp>
          <p:nvSpPr>
            <p:cNvPr id="95" name="Freeform 37">
              <a:extLst>
                <a:ext uri="{FF2B5EF4-FFF2-40B4-BE49-F238E27FC236}">
                  <a16:creationId xmlns:a16="http://schemas.microsoft.com/office/drawing/2014/main" id="{19D54555-B174-454A-8877-06546DB21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Rectangle 38">
              <a:extLst>
                <a:ext uri="{FF2B5EF4-FFF2-40B4-BE49-F238E27FC236}">
                  <a16:creationId xmlns:a16="http://schemas.microsoft.com/office/drawing/2014/main" id="{B8928A80-09F9-4FB5-88A9-2B18E3881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Rectangle 39">
              <a:extLst>
                <a:ext uri="{FF2B5EF4-FFF2-40B4-BE49-F238E27FC236}">
                  <a16:creationId xmlns:a16="http://schemas.microsoft.com/office/drawing/2014/main" id="{E438FE3B-BC1D-4776-9308-9EB3944AC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Rectangle 40">
              <a:extLst>
                <a:ext uri="{FF2B5EF4-FFF2-40B4-BE49-F238E27FC236}">
                  <a16:creationId xmlns:a16="http://schemas.microsoft.com/office/drawing/2014/main" id="{46A16275-EB9F-443A-85BF-042506279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84AC9EFF-F8C2-473E-B2B7-000A9FD90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2" name="Freeform 6">
            <a:extLst>
              <a:ext uri="{FF2B5EF4-FFF2-40B4-BE49-F238E27FC236}">
                <a16:creationId xmlns:a16="http://schemas.microsoft.com/office/drawing/2014/main" id="{353BE948-AA69-4E6A-9E30-3704CD8A7F23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605110" y="4650521"/>
            <a:ext cx="141230" cy="125215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129" name="표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459029"/>
              </p:ext>
            </p:extLst>
          </p:nvPr>
        </p:nvGraphicFramePr>
        <p:xfrm>
          <a:off x="841850" y="1173105"/>
          <a:ext cx="729357" cy="4865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F4F"/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선정기준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주요기능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아키텍처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결론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QnA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7" name="말풍선: 타원형 11">
            <a:extLst>
              <a:ext uri="{FF2B5EF4-FFF2-40B4-BE49-F238E27FC236}">
                <a16:creationId xmlns:a16="http://schemas.microsoft.com/office/drawing/2014/main" id="{47265454-6402-CE75-3E4B-FC172313334E}"/>
              </a:ext>
            </a:extLst>
          </p:cNvPr>
          <p:cNvSpPr/>
          <p:nvPr/>
        </p:nvSpPr>
        <p:spPr>
          <a:xfrm>
            <a:off x="606851" y="1906277"/>
            <a:ext cx="137748" cy="134786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182921-E5D3-4B1E-9972-26D070454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518" y="1918496"/>
            <a:ext cx="9780161" cy="316736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72E3057-144C-FF0B-D488-CBD5AA991E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3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66"/>
    </mc:Choice>
    <mc:Fallback xmlns="">
      <p:transition spd="slow" advTm="14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CE434D-6D45-496A-925D-6B1D70DB8498}"/>
              </a:ext>
            </a:extLst>
          </p:cNvPr>
          <p:cNvSpPr/>
          <p:nvPr/>
        </p:nvSpPr>
        <p:spPr>
          <a:xfrm>
            <a:off x="365760" y="347472"/>
            <a:ext cx="11826240" cy="6510528"/>
          </a:xfrm>
          <a:prstGeom prst="rect">
            <a:avLst/>
          </a:prstGeom>
          <a:gradFill flip="none" rotWithShape="1">
            <a:gsLst>
              <a:gs pos="12000">
                <a:schemeClr val="bg1">
                  <a:lumMod val="95000"/>
                </a:schemeClr>
              </a:gs>
              <a:gs pos="12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215900" dist="63500" dir="13500000" algn="b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rtlCol="0" anchor="t"/>
          <a:lstStyle/>
          <a:p>
            <a:pPr marL="1700213" latinLnBrk="0">
              <a:defRPr/>
            </a:pPr>
            <a:r>
              <a:rPr lang="ko-KR" altLang="en-US" sz="2000" i="1" kern="0"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게시판</a:t>
            </a:r>
            <a:endParaRPr lang="en-US" altLang="ko-KR" sz="6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EEDAEC5-3E98-4C82-AAB8-25D43469317A}"/>
              </a:ext>
            </a:extLst>
          </p:cNvPr>
          <p:cNvGrpSpPr/>
          <p:nvPr/>
        </p:nvGrpSpPr>
        <p:grpSpPr>
          <a:xfrm>
            <a:off x="918321" y="572840"/>
            <a:ext cx="389780" cy="438708"/>
            <a:chOff x="5395274" y="2650519"/>
            <a:chExt cx="1459542" cy="1642754"/>
          </a:xfrm>
          <a:solidFill>
            <a:schemeClr val="tx2">
              <a:lumMod val="75000"/>
            </a:schemeClr>
          </a:solidFill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7BCEA8B-A9FD-4319-B8E2-A27E533020F0}"/>
                </a:ext>
              </a:extLst>
            </p:cNvPr>
            <p:cNvSpPr txBox="1"/>
            <p:nvPr/>
          </p:nvSpPr>
          <p:spPr>
            <a:xfrm>
              <a:off x="5628161" y="2650519"/>
              <a:ext cx="943373" cy="1642754"/>
            </a:xfrm>
            <a:custGeom>
              <a:avLst/>
              <a:gdLst>
                <a:gd name="connsiteX0" fmla="*/ 558294 w 943373"/>
                <a:gd name="connsiteY0" fmla="*/ 0 h 1642754"/>
                <a:gd name="connsiteX1" fmla="*/ 943373 w 943373"/>
                <a:gd name="connsiteY1" fmla="*/ 0 h 1642754"/>
                <a:gd name="connsiteX2" fmla="*/ 430222 w 943373"/>
                <a:gd name="connsiteY2" fmla="*/ 1509968 h 1642754"/>
                <a:gd name="connsiteX3" fmla="*/ 352120 w 943373"/>
                <a:gd name="connsiteY3" fmla="*/ 1605763 h 1642754"/>
                <a:gd name="connsiteX4" fmla="*/ 233323 w 943373"/>
                <a:gd name="connsiteY4" fmla="*/ 1642754 h 1642754"/>
                <a:gd name="connsiteX5" fmla="*/ 0 w 943373"/>
                <a:gd name="connsiteY5" fmla="*/ 1642754 h 164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73" h="1642754">
                  <a:moveTo>
                    <a:pt x="558294" y="0"/>
                  </a:moveTo>
                  <a:lnTo>
                    <a:pt x="943373" y="0"/>
                  </a:lnTo>
                  <a:lnTo>
                    <a:pt x="430222" y="1509968"/>
                  </a:lnTo>
                  <a:cubicBezTo>
                    <a:pt x="416883" y="1549172"/>
                    <a:pt x="390851" y="1581105"/>
                    <a:pt x="352120" y="1605763"/>
                  </a:cubicBezTo>
                  <a:cubicBezTo>
                    <a:pt x="313390" y="1630424"/>
                    <a:pt x="273792" y="1642754"/>
                    <a:pt x="233323" y="1642754"/>
                  </a:cubicBezTo>
                  <a:lnTo>
                    <a:pt x="0" y="1642754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E41BC68-4E7D-49D0-B72F-AD0628DF064E}"/>
                </a:ext>
              </a:extLst>
            </p:cNvPr>
            <p:cNvSpPr txBox="1"/>
            <p:nvPr/>
          </p:nvSpPr>
          <p:spPr>
            <a:xfrm flipH="1" flipV="1">
              <a:off x="5395274" y="2650519"/>
              <a:ext cx="643796" cy="867938"/>
            </a:xfrm>
            <a:custGeom>
              <a:avLst/>
              <a:gdLst>
                <a:gd name="connsiteX0" fmla="*/ 325633 w 710719"/>
                <a:gd name="connsiteY0" fmla="*/ 0 h 958161"/>
                <a:gd name="connsiteX1" fmla="*/ 710719 w 710719"/>
                <a:gd name="connsiteY1" fmla="*/ 0 h 958161"/>
                <a:gd name="connsiteX2" fmla="*/ 430222 w 710719"/>
                <a:gd name="connsiteY2" fmla="*/ 825375 h 958161"/>
                <a:gd name="connsiteX3" fmla="*/ 352120 w 710719"/>
                <a:gd name="connsiteY3" fmla="*/ 921170 h 958161"/>
                <a:gd name="connsiteX4" fmla="*/ 233323 w 710719"/>
                <a:gd name="connsiteY4" fmla="*/ 958161 h 958161"/>
                <a:gd name="connsiteX5" fmla="*/ 0 w 710719"/>
                <a:gd name="connsiteY5" fmla="*/ 958161 h 95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719" h="958161">
                  <a:moveTo>
                    <a:pt x="325633" y="0"/>
                  </a:moveTo>
                  <a:lnTo>
                    <a:pt x="710719" y="0"/>
                  </a:lnTo>
                  <a:lnTo>
                    <a:pt x="430222" y="825375"/>
                  </a:lnTo>
                  <a:cubicBezTo>
                    <a:pt x="416883" y="864579"/>
                    <a:pt x="390851" y="896512"/>
                    <a:pt x="352120" y="921170"/>
                  </a:cubicBezTo>
                  <a:cubicBezTo>
                    <a:pt x="313390" y="945831"/>
                    <a:pt x="273792" y="958161"/>
                    <a:pt x="233323" y="958161"/>
                  </a:cubicBezTo>
                  <a:lnTo>
                    <a:pt x="0" y="958161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06E871-08F3-42A5-9035-068D3373CB7F}"/>
                </a:ext>
              </a:extLst>
            </p:cNvPr>
            <p:cNvSpPr txBox="1"/>
            <p:nvPr/>
          </p:nvSpPr>
          <p:spPr>
            <a:xfrm>
              <a:off x="6393134" y="3186398"/>
              <a:ext cx="461682" cy="332059"/>
            </a:xfrm>
            <a:custGeom>
              <a:avLst/>
              <a:gdLst>
                <a:gd name="connsiteX0" fmla="*/ 112851 w 461682"/>
                <a:gd name="connsiteY0" fmla="*/ 0 h 332059"/>
                <a:gd name="connsiteX1" fmla="*/ 461682 w 461682"/>
                <a:gd name="connsiteY1" fmla="*/ 0 h 332059"/>
                <a:gd name="connsiteX2" fmla="*/ 389711 w 461682"/>
                <a:gd name="connsiteY2" fmla="*/ 211777 h 332059"/>
                <a:gd name="connsiteX3" fmla="*/ 318964 w 461682"/>
                <a:gd name="connsiteY3" fmla="*/ 298551 h 332059"/>
                <a:gd name="connsiteX4" fmla="*/ 211353 w 461682"/>
                <a:gd name="connsiteY4" fmla="*/ 332059 h 332059"/>
                <a:gd name="connsiteX5" fmla="*/ 0 w 461682"/>
                <a:gd name="connsiteY5" fmla="*/ 332059 h 33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682" h="332059">
                  <a:moveTo>
                    <a:pt x="112851" y="0"/>
                  </a:moveTo>
                  <a:lnTo>
                    <a:pt x="461682" y="0"/>
                  </a:lnTo>
                  <a:lnTo>
                    <a:pt x="389711" y="211777"/>
                  </a:lnTo>
                  <a:cubicBezTo>
                    <a:pt x="377628" y="247289"/>
                    <a:pt x="354048" y="276215"/>
                    <a:pt x="318964" y="298551"/>
                  </a:cubicBezTo>
                  <a:cubicBezTo>
                    <a:pt x="283880" y="320890"/>
                    <a:pt x="248011" y="332059"/>
                    <a:pt x="211353" y="332059"/>
                  </a:cubicBezTo>
                  <a:lnTo>
                    <a:pt x="0" y="332059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83" name="사각형: 둥근 모서리 46">
            <a:extLst>
              <a:ext uri="{FF2B5EF4-FFF2-40B4-BE49-F238E27FC236}">
                <a16:creationId xmlns:a16="http://schemas.microsoft.com/office/drawing/2014/main" id="{BB63BDDC-AF38-498A-A491-031FD1A14700}"/>
              </a:ext>
            </a:extLst>
          </p:cNvPr>
          <p:cNvSpPr/>
          <p:nvPr/>
        </p:nvSpPr>
        <p:spPr>
          <a:xfrm>
            <a:off x="500400" y="2879296"/>
            <a:ext cx="1130155" cy="317452"/>
          </a:xfrm>
          <a:prstGeom prst="roundRect">
            <a:avLst>
              <a:gd name="adj" fmla="val 17667"/>
            </a:avLst>
          </a:prstGeom>
          <a:solidFill>
            <a:srgbClr val="F34165"/>
          </a:solidFill>
          <a:ln>
            <a:noFill/>
          </a:ln>
          <a:effectLst>
            <a:outerShdw blurRad="152400" dist="38100" dir="5400000" algn="t" rotWithShape="0">
              <a:srgbClr val="F34165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Freeform 9">
            <a:extLst>
              <a:ext uri="{FF2B5EF4-FFF2-40B4-BE49-F238E27FC236}">
                <a16:creationId xmlns:a16="http://schemas.microsoft.com/office/drawing/2014/main" id="{845AA6BA-782F-44C8-8EED-7414FB66A082}"/>
              </a:ext>
            </a:extLst>
          </p:cNvPr>
          <p:cNvSpPr>
            <a:spLocks/>
          </p:cNvSpPr>
          <p:nvPr/>
        </p:nvSpPr>
        <p:spPr bwMode="auto">
          <a:xfrm>
            <a:off x="617166" y="2960742"/>
            <a:ext cx="117118" cy="15456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5" name="자유형 23">
            <a:extLst>
              <a:ext uri="{FF2B5EF4-FFF2-40B4-BE49-F238E27FC236}">
                <a16:creationId xmlns:a16="http://schemas.microsoft.com/office/drawing/2014/main" id="{EA4A4F04-7C00-43CE-8F2F-A2644163C621}"/>
              </a:ext>
            </a:extLst>
          </p:cNvPr>
          <p:cNvSpPr>
            <a:spLocks/>
          </p:cNvSpPr>
          <p:nvPr/>
        </p:nvSpPr>
        <p:spPr bwMode="auto">
          <a:xfrm>
            <a:off x="587425" y="2423622"/>
            <a:ext cx="176601" cy="154561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8" name="Group 16">
            <a:extLst>
              <a:ext uri="{FF2B5EF4-FFF2-40B4-BE49-F238E27FC236}">
                <a16:creationId xmlns:a16="http://schemas.microsoft.com/office/drawing/2014/main" id="{2505A955-3A57-4CDC-BDF8-D1322AC582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1591" y="3497861"/>
            <a:ext cx="168268" cy="193407"/>
            <a:chOff x="1039" y="1681"/>
            <a:chExt cx="1071" cy="1231"/>
          </a:xfrm>
          <a:solidFill>
            <a:schemeClr val="tx2">
              <a:lumMod val="75000"/>
            </a:schemeClr>
          </a:solidFill>
        </p:grpSpPr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8BE86CE9-DE49-412B-B558-68E8CB44D0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379B6A44-79DE-451D-A9B3-926D940DD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215A0F8D-78B6-4E48-9D82-D008A7C46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89437317-390F-43E7-8100-E3E3CED2F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4" name="Group 36">
            <a:extLst>
              <a:ext uri="{FF2B5EF4-FFF2-40B4-BE49-F238E27FC236}">
                <a16:creationId xmlns:a16="http://schemas.microsoft.com/office/drawing/2014/main" id="{E0573E71-5BC8-44BE-B049-F6D8649A70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8151" y="4073827"/>
            <a:ext cx="75149" cy="194135"/>
            <a:chOff x="2375" y="2182"/>
            <a:chExt cx="144" cy="372"/>
          </a:xfrm>
          <a:solidFill>
            <a:schemeClr val="tx2">
              <a:lumMod val="75000"/>
            </a:schemeClr>
          </a:solidFill>
        </p:grpSpPr>
        <p:sp>
          <p:nvSpPr>
            <p:cNvPr id="95" name="Freeform 37">
              <a:extLst>
                <a:ext uri="{FF2B5EF4-FFF2-40B4-BE49-F238E27FC236}">
                  <a16:creationId xmlns:a16="http://schemas.microsoft.com/office/drawing/2014/main" id="{19D54555-B174-454A-8877-06546DB21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Rectangle 38">
              <a:extLst>
                <a:ext uri="{FF2B5EF4-FFF2-40B4-BE49-F238E27FC236}">
                  <a16:creationId xmlns:a16="http://schemas.microsoft.com/office/drawing/2014/main" id="{B8928A80-09F9-4FB5-88A9-2B18E3881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Rectangle 39">
              <a:extLst>
                <a:ext uri="{FF2B5EF4-FFF2-40B4-BE49-F238E27FC236}">
                  <a16:creationId xmlns:a16="http://schemas.microsoft.com/office/drawing/2014/main" id="{E438FE3B-BC1D-4776-9308-9EB3944AC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Rectangle 40">
              <a:extLst>
                <a:ext uri="{FF2B5EF4-FFF2-40B4-BE49-F238E27FC236}">
                  <a16:creationId xmlns:a16="http://schemas.microsoft.com/office/drawing/2014/main" id="{46A16275-EB9F-443A-85BF-042506279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84AC9EFF-F8C2-473E-B2B7-000A9FD90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2" name="Freeform 6">
            <a:extLst>
              <a:ext uri="{FF2B5EF4-FFF2-40B4-BE49-F238E27FC236}">
                <a16:creationId xmlns:a16="http://schemas.microsoft.com/office/drawing/2014/main" id="{353BE948-AA69-4E6A-9E30-3704CD8A7F23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605110" y="4650521"/>
            <a:ext cx="141230" cy="125215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129" name="표 128"/>
          <p:cNvGraphicFramePr>
            <a:graphicFrameLocks noGrp="1"/>
          </p:cNvGraphicFramePr>
          <p:nvPr/>
        </p:nvGraphicFramePr>
        <p:xfrm>
          <a:off x="841850" y="1173105"/>
          <a:ext cx="729357" cy="4865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F4F"/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선정기준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주요기능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아키텍처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결론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QnA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7" name="말풍선: 타원형 11">
            <a:extLst>
              <a:ext uri="{FF2B5EF4-FFF2-40B4-BE49-F238E27FC236}">
                <a16:creationId xmlns:a16="http://schemas.microsoft.com/office/drawing/2014/main" id="{47265454-6402-CE75-3E4B-FC172313334E}"/>
              </a:ext>
            </a:extLst>
          </p:cNvPr>
          <p:cNvSpPr/>
          <p:nvPr/>
        </p:nvSpPr>
        <p:spPr>
          <a:xfrm>
            <a:off x="606851" y="1906277"/>
            <a:ext cx="137748" cy="134786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06303B-D4EB-468B-97E8-AC7164F98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951" y="1350316"/>
            <a:ext cx="9000000" cy="455715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8FDF46F-CF4B-E6A7-28DF-38C0698E43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1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45"/>
    </mc:Choice>
    <mc:Fallback xmlns="">
      <p:transition spd="slow" advTm="19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96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CE434D-6D45-496A-925D-6B1D70DB8498}"/>
              </a:ext>
            </a:extLst>
          </p:cNvPr>
          <p:cNvSpPr/>
          <p:nvPr/>
        </p:nvSpPr>
        <p:spPr>
          <a:xfrm>
            <a:off x="365760" y="347472"/>
            <a:ext cx="11826240" cy="6510528"/>
          </a:xfrm>
          <a:prstGeom prst="rect">
            <a:avLst/>
          </a:prstGeom>
          <a:gradFill flip="none" rotWithShape="1">
            <a:gsLst>
              <a:gs pos="12000">
                <a:schemeClr val="bg1">
                  <a:lumMod val="95000"/>
                </a:schemeClr>
              </a:gs>
              <a:gs pos="12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215900" dist="63500" dir="13500000" algn="b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rtlCol="0" anchor="t"/>
          <a:lstStyle/>
          <a:p>
            <a:pPr marL="1700213" latinLnBrk="0">
              <a:defRPr/>
            </a:pP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Project Architecture</a:t>
            </a:r>
          </a:p>
          <a:p>
            <a:pPr marL="1700213" latinLnBrk="0">
              <a:lnSpc>
                <a:spcPct val="200000"/>
              </a:lnSpc>
              <a:defRPr/>
            </a:pPr>
            <a:r>
              <a:rPr lang="en-US" altLang="ko-KR" sz="600" kern="0" dirty="0">
                <a:solidFill>
                  <a:srgbClr val="44546A">
                    <a:lumMod val="75000"/>
                  </a:srgbClr>
                </a:solidFill>
              </a:rPr>
              <a:t>Enjoy your stylish business and campus life with BIZCAM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EEDAEC5-3E98-4C82-AAB8-25D43469317A}"/>
              </a:ext>
            </a:extLst>
          </p:cNvPr>
          <p:cNvGrpSpPr/>
          <p:nvPr/>
        </p:nvGrpSpPr>
        <p:grpSpPr>
          <a:xfrm>
            <a:off x="918321" y="572840"/>
            <a:ext cx="389780" cy="438708"/>
            <a:chOff x="5395274" y="2650519"/>
            <a:chExt cx="1459542" cy="1642754"/>
          </a:xfrm>
          <a:solidFill>
            <a:schemeClr val="tx2">
              <a:lumMod val="75000"/>
            </a:schemeClr>
          </a:solidFill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7BCEA8B-A9FD-4319-B8E2-A27E533020F0}"/>
                </a:ext>
              </a:extLst>
            </p:cNvPr>
            <p:cNvSpPr txBox="1"/>
            <p:nvPr/>
          </p:nvSpPr>
          <p:spPr>
            <a:xfrm>
              <a:off x="5628161" y="2650519"/>
              <a:ext cx="943373" cy="1642754"/>
            </a:xfrm>
            <a:custGeom>
              <a:avLst/>
              <a:gdLst>
                <a:gd name="connsiteX0" fmla="*/ 558294 w 943373"/>
                <a:gd name="connsiteY0" fmla="*/ 0 h 1642754"/>
                <a:gd name="connsiteX1" fmla="*/ 943373 w 943373"/>
                <a:gd name="connsiteY1" fmla="*/ 0 h 1642754"/>
                <a:gd name="connsiteX2" fmla="*/ 430222 w 943373"/>
                <a:gd name="connsiteY2" fmla="*/ 1509968 h 1642754"/>
                <a:gd name="connsiteX3" fmla="*/ 352120 w 943373"/>
                <a:gd name="connsiteY3" fmla="*/ 1605763 h 1642754"/>
                <a:gd name="connsiteX4" fmla="*/ 233323 w 943373"/>
                <a:gd name="connsiteY4" fmla="*/ 1642754 h 1642754"/>
                <a:gd name="connsiteX5" fmla="*/ 0 w 943373"/>
                <a:gd name="connsiteY5" fmla="*/ 1642754 h 164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73" h="1642754">
                  <a:moveTo>
                    <a:pt x="558294" y="0"/>
                  </a:moveTo>
                  <a:lnTo>
                    <a:pt x="943373" y="0"/>
                  </a:lnTo>
                  <a:lnTo>
                    <a:pt x="430222" y="1509968"/>
                  </a:lnTo>
                  <a:cubicBezTo>
                    <a:pt x="416883" y="1549172"/>
                    <a:pt x="390851" y="1581105"/>
                    <a:pt x="352120" y="1605763"/>
                  </a:cubicBezTo>
                  <a:cubicBezTo>
                    <a:pt x="313390" y="1630424"/>
                    <a:pt x="273792" y="1642754"/>
                    <a:pt x="233323" y="1642754"/>
                  </a:cubicBezTo>
                  <a:lnTo>
                    <a:pt x="0" y="1642754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E41BC68-4E7D-49D0-B72F-AD0628DF064E}"/>
                </a:ext>
              </a:extLst>
            </p:cNvPr>
            <p:cNvSpPr txBox="1"/>
            <p:nvPr/>
          </p:nvSpPr>
          <p:spPr>
            <a:xfrm flipH="1" flipV="1">
              <a:off x="5395274" y="2650519"/>
              <a:ext cx="643796" cy="867938"/>
            </a:xfrm>
            <a:custGeom>
              <a:avLst/>
              <a:gdLst>
                <a:gd name="connsiteX0" fmla="*/ 325633 w 710719"/>
                <a:gd name="connsiteY0" fmla="*/ 0 h 958161"/>
                <a:gd name="connsiteX1" fmla="*/ 710719 w 710719"/>
                <a:gd name="connsiteY1" fmla="*/ 0 h 958161"/>
                <a:gd name="connsiteX2" fmla="*/ 430222 w 710719"/>
                <a:gd name="connsiteY2" fmla="*/ 825375 h 958161"/>
                <a:gd name="connsiteX3" fmla="*/ 352120 w 710719"/>
                <a:gd name="connsiteY3" fmla="*/ 921170 h 958161"/>
                <a:gd name="connsiteX4" fmla="*/ 233323 w 710719"/>
                <a:gd name="connsiteY4" fmla="*/ 958161 h 958161"/>
                <a:gd name="connsiteX5" fmla="*/ 0 w 710719"/>
                <a:gd name="connsiteY5" fmla="*/ 958161 h 95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719" h="958161">
                  <a:moveTo>
                    <a:pt x="325633" y="0"/>
                  </a:moveTo>
                  <a:lnTo>
                    <a:pt x="710719" y="0"/>
                  </a:lnTo>
                  <a:lnTo>
                    <a:pt x="430222" y="825375"/>
                  </a:lnTo>
                  <a:cubicBezTo>
                    <a:pt x="416883" y="864579"/>
                    <a:pt x="390851" y="896512"/>
                    <a:pt x="352120" y="921170"/>
                  </a:cubicBezTo>
                  <a:cubicBezTo>
                    <a:pt x="313390" y="945831"/>
                    <a:pt x="273792" y="958161"/>
                    <a:pt x="233323" y="958161"/>
                  </a:cubicBezTo>
                  <a:lnTo>
                    <a:pt x="0" y="958161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06E871-08F3-42A5-9035-068D3373CB7F}"/>
                </a:ext>
              </a:extLst>
            </p:cNvPr>
            <p:cNvSpPr txBox="1"/>
            <p:nvPr/>
          </p:nvSpPr>
          <p:spPr>
            <a:xfrm>
              <a:off x="6393134" y="3186398"/>
              <a:ext cx="461682" cy="332059"/>
            </a:xfrm>
            <a:custGeom>
              <a:avLst/>
              <a:gdLst>
                <a:gd name="connsiteX0" fmla="*/ 112851 w 461682"/>
                <a:gd name="connsiteY0" fmla="*/ 0 h 332059"/>
                <a:gd name="connsiteX1" fmla="*/ 461682 w 461682"/>
                <a:gd name="connsiteY1" fmla="*/ 0 h 332059"/>
                <a:gd name="connsiteX2" fmla="*/ 389711 w 461682"/>
                <a:gd name="connsiteY2" fmla="*/ 211777 h 332059"/>
                <a:gd name="connsiteX3" fmla="*/ 318964 w 461682"/>
                <a:gd name="connsiteY3" fmla="*/ 298551 h 332059"/>
                <a:gd name="connsiteX4" fmla="*/ 211353 w 461682"/>
                <a:gd name="connsiteY4" fmla="*/ 332059 h 332059"/>
                <a:gd name="connsiteX5" fmla="*/ 0 w 461682"/>
                <a:gd name="connsiteY5" fmla="*/ 332059 h 33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682" h="332059">
                  <a:moveTo>
                    <a:pt x="112851" y="0"/>
                  </a:moveTo>
                  <a:lnTo>
                    <a:pt x="461682" y="0"/>
                  </a:lnTo>
                  <a:lnTo>
                    <a:pt x="389711" y="211777"/>
                  </a:lnTo>
                  <a:cubicBezTo>
                    <a:pt x="377628" y="247289"/>
                    <a:pt x="354048" y="276215"/>
                    <a:pt x="318964" y="298551"/>
                  </a:cubicBezTo>
                  <a:cubicBezTo>
                    <a:pt x="283880" y="320890"/>
                    <a:pt x="248011" y="332059"/>
                    <a:pt x="211353" y="332059"/>
                  </a:cubicBezTo>
                  <a:lnTo>
                    <a:pt x="0" y="332059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103" name="원호 102"/>
          <p:cNvSpPr/>
          <p:nvPr/>
        </p:nvSpPr>
        <p:spPr>
          <a:xfrm rot="5400000">
            <a:off x="2381788" y="2960742"/>
            <a:ext cx="1957770" cy="1957770"/>
          </a:xfrm>
          <a:prstGeom prst="arc">
            <a:avLst>
              <a:gd name="adj1" fmla="val 5096729"/>
              <a:gd name="adj2" fmla="val 0"/>
            </a:avLst>
          </a:prstGeom>
          <a:ln w="28575">
            <a:solidFill>
              <a:srgbClr val="5B9BD5"/>
            </a:solidFill>
            <a:head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bIns="432000" rtlCol="0" anchor="b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44546A">
                  <a:lumMod val="75000"/>
                </a:srgbClr>
              </a:solidFill>
            </a:endParaRPr>
          </a:p>
        </p:txBody>
      </p:sp>
      <p:cxnSp>
        <p:nvCxnSpPr>
          <p:cNvPr id="104" name="직선 연결선 103"/>
          <p:cNvCxnSpPr>
            <a:cxnSpLocks/>
          </p:cNvCxnSpPr>
          <p:nvPr/>
        </p:nvCxnSpPr>
        <p:spPr>
          <a:xfrm flipH="1">
            <a:off x="4423395" y="3945487"/>
            <a:ext cx="1330038" cy="0"/>
          </a:xfrm>
          <a:prstGeom prst="line">
            <a:avLst/>
          </a:prstGeom>
          <a:ln w="28575">
            <a:solidFill>
              <a:srgbClr val="5B9BD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>
            <a:cxnSpLocks/>
          </p:cNvCxnSpPr>
          <p:nvPr/>
        </p:nvCxnSpPr>
        <p:spPr>
          <a:xfrm>
            <a:off x="8113526" y="3729751"/>
            <a:ext cx="1405696" cy="0"/>
          </a:xfrm>
          <a:prstGeom prst="line">
            <a:avLst/>
          </a:prstGeom>
          <a:ln w="28575">
            <a:solidFill>
              <a:srgbClr val="F34165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사각형: 둥근 모서리 46">
            <a:extLst>
              <a:ext uri="{FF2B5EF4-FFF2-40B4-BE49-F238E27FC236}">
                <a16:creationId xmlns:a16="http://schemas.microsoft.com/office/drawing/2014/main" id="{BB63BDDC-AF38-498A-A491-031FD1A14700}"/>
              </a:ext>
            </a:extLst>
          </p:cNvPr>
          <p:cNvSpPr/>
          <p:nvPr/>
        </p:nvSpPr>
        <p:spPr>
          <a:xfrm>
            <a:off x="499079" y="3428134"/>
            <a:ext cx="1130155" cy="317452"/>
          </a:xfrm>
          <a:prstGeom prst="roundRect">
            <a:avLst>
              <a:gd name="adj" fmla="val 17667"/>
            </a:avLst>
          </a:prstGeom>
          <a:solidFill>
            <a:srgbClr val="F34165"/>
          </a:solidFill>
          <a:ln>
            <a:noFill/>
          </a:ln>
          <a:effectLst>
            <a:outerShdw blurRad="152400" dist="38100" dir="5400000" algn="t" rotWithShape="0">
              <a:srgbClr val="F34165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0" name="자유형 23">
            <a:extLst>
              <a:ext uri="{FF2B5EF4-FFF2-40B4-BE49-F238E27FC236}">
                <a16:creationId xmlns:a16="http://schemas.microsoft.com/office/drawing/2014/main" id="{EA4A4F04-7C00-43CE-8F2F-A2644163C621}"/>
              </a:ext>
            </a:extLst>
          </p:cNvPr>
          <p:cNvSpPr>
            <a:spLocks/>
          </p:cNvSpPr>
          <p:nvPr/>
        </p:nvSpPr>
        <p:spPr bwMode="auto">
          <a:xfrm>
            <a:off x="587425" y="2423622"/>
            <a:ext cx="176601" cy="154561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1" name="말풍선: 타원형 11">
            <a:extLst>
              <a:ext uri="{FF2B5EF4-FFF2-40B4-BE49-F238E27FC236}">
                <a16:creationId xmlns:a16="http://schemas.microsoft.com/office/drawing/2014/main" id="{2B37B84D-1725-4F47-8A31-66F0C12BE3C4}"/>
              </a:ext>
            </a:extLst>
          </p:cNvPr>
          <p:cNvSpPr/>
          <p:nvPr/>
        </p:nvSpPr>
        <p:spPr>
          <a:xfrm>
            <a:off x="606851" y="1906277"/>
            <a:ext cx="137748" cy="134786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3" name="Group 16">
            <a:extLst>
              <a:ext uri="{FF2B5EF4-FFF2-40B4-BE49-F238E27FC236}">
                <a16:creationId xmlns:a16="http://schemas.microsoft.com/office/drawing/2014/main" id="{2505A955-3A57-4CDC-BDF8-D1322AC582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1591" y="3497861"/>
            <a:ext cx="168268" cy="193407"/>
            <a:chOff x="1039" y="1681"/>
            <a:chExt cx="1071" cy="1231"/>
          </a:xfrm>
          <a:solidFill>
            <a:schemeClr val="bg1"/>
          </a:solidFill>
        </p:grpSpPr>
        <p:sp>
          <p:nvSpPr>
            <p:cNvPr id="124" name="Freeform 17">
              <a:extLst>
                <a:ext uri="{FF2B5EF4-FFF2-40B4-BE49-F238E27FC236}">
                  <a16:creationId xmlns:a16="http://schemas.microsoft.com/office/drawing/2014/main" id="{8BE86CE9-DE49-412B-B558-68E8CB44D0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5" name="Freeform 18">
              <a:extLst>
                <a:ext uri="{FF2B5EF4-FFF2-40B4-BE49-F238E27FC236}">
                  <a16:creationId xmlns:a16="http://schemas.microsoft.com/office/drawing/2014/main" id="{379B6A44-79DE-451D-A9B3-926D940DD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Freeform 19">
              <a:extLst>
                <a:ext uri="{FF2B5EF4-FFF2-40B4-BE49-F238E27FC236}">
                  <a16:creationId xmlns:a16="http://schemas.microsoft.com/office/drawing/2014/main" id="{215A0F8D-78B6-4E48-9D82-D008A7C46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Freeform 20">
              <a:extLst>
                <a:ext uri="{FF2B5EF4-FFF2-40B4-BE49-F238E27FC236}">
                  <a16:creationId xmlns:a16="http://schemas.microsoft.com/office/drawing/2014/main" id="{89437317-390F-43E7-8100-E3E3CED2F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9" name="Group 36">
            <a:extLst>
              <a:ext uri="{FF2B5EF4-FFF2-40B4-BE49-F238E27FC236}">
                <a16:creationId xmlns:a16="http://schemas.microsoft.com/office/drawing/2014/main" id="{E0573E71-5BC8-44BE-B049-F6D8649A70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8151" y="4073827"/>
            <a:ext cx="75149" cy="194135"/>
            <a:chOff x="2375" y="2182"/>
            <a:chExt cx="144" cy="372"/>
          </a:xfrm>
          <a:solidFill>
            <a:schemeClr val="tx2">
              <a:lumMod val="75000"/>
            </a:schemeClr>
          </a:solidFill>
        </p:grpSpPr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id="{19D54555-B174-454A-8877-06546DB21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Rectangle 38">
              <a:extLst>
                <a:ext uri="{FF2B5EF4-FFF2-40B4-BE49-F238E27FC236}">
                  <a16:creationId xmlns:a16="http://schemas.microsoft.com/office/drawing/2014/main" id="{B8928A80-09F9-4FB5-88A9-2B18E3881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Rectangle 39">
              <a:extLst>
                <a:ext uri="{FF2B5EF4-FFF2-40B4-BE49-F238E27FC236}">
                  <a16:creationId xmlns:a16="http://schemas.microsoft.com/office/drawing/2014/main" id="{E438FE3B-BC1D-4776-9308-9EB3944AC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Rectangle 40">
              <a:extLst>
                <a:ext uri="{FF2B5EF4-FFF2-40B4-BE49-F238E27FC236}">
                  <a16:creationId xmlns:a16="http://schemas.microsoft.com/office/drawing/2014/main" id="{46A16275-EB9F-443A-85BF-042506279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41">
              <a:extLst>
                <a:ext uri="{FF2B5EF4-FFF2-40B4-BE49-F238E27FC236}">
                  <a16:creationId xmlns:a16="http://schemas.microsoft.com/office/drawing/2014/main" id="{84AC9EFF-F8C2-473E-B2B7-000A9FD90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5" name="Freeform 6">
            <a:extLst>
              <a:ext uri="{FF2B5EF4-FFF2-40B4-BE49-F238E27FC236}">
                <a16:creationId xmlns:a16="http://schemas.microsoft.com/office/drawing/2014/main" id="{353BE948-AA69-4E6A-9E30-3704CD8A7F23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605110" y="4650521"/>
            <a:ext cx="141230" cy="125215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142" name="표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803763"/>
              </p:ext>
            </p:extLst>
          </p:nvPr>
        </p:nvGraphicFramePr>
        <p:xfrm>
          <a:off x="841850" y="1173105"/>
          <a:ext cx="729357" cy="4865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선정기준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F4F"/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주요기능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아키텍처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결론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QnA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1738949-10B4-EAB8-53F2-7548B2CBC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172" y="3223080"/>
            <a:ext cx="1351002" cy="1351002"/>
          </a:xfrm>
          <a:prstGeom prst="rect">
            <a:avLst/>
          </a:prstGeom>
        </p:spPr>
      </p:pic>
      <p:pic>
        <p:nvPicPr>
          <p:cNvPr id="5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7812BFE-6D25-46AE-E11B-8F25294DE5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251" y="3410995"/>
            <a:ext cx="1630960" cy="561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100CA5-4D25-3D28-41BF-2E6FCA14CC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107" y="1288487"/>
            <a:ext cx="1190326" cy="1190326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94FE6BB-A8C3-517B-C3E6-98393F0C7B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234" y="3584195"/>
            <a:ext cx="1881102" cy="5090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A09BDE0-2452-FABA-35C0-380A16A4C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939" y="4159306"/>
            <a:ext cx="1642798" cy="275439"/>
          </a:xfrm>
          <a:prstGeom prst="rect">
            <a:avLst/>
          </a:prstGeom>
        </p:spPr>
      </p:pic>
      <p:cxnSp>
        <p:nvCxnSpPr>
          <p:cNvPr id="68" name="직선 연결선 113">
            <a:extLst>
              <a:ext uri="{FF2B5EF4-FFF2-40B4-BE49-F238E27FC236}">
                <a16:creationId xmlns:a16="http://schemas.microsoft.com/office/drawing/2014/main" id="{1734C116-4A46-9254-F8C3-6109A8F66084}"/>
              </a:ext>
            </a:extLst>
          </p:cNvPr>
          <p:cNvCxnSpPr>
            <a:cxnSpLocks/>
          </p:cNvCxnSpPr>
          <p:nvPr/>
        </p:nvCxnSpPr>
        <p:spPr>
          <a:xfrm flipH="1">
            <a:off x="8090115" y="4013624"/>
            <a:ext cx="1429107" cy="0"/>
          </a:xfrm>
          <a:prstGeom prst="line">
            <a:avLst/>
          </a:prstGeom>
          <a:ln w="28575">
            <a:solidFill>
              <a:srgbClr val="F3416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0BBDA81-7B40-1B07-80B3-E5E6372D1B72}"/>
              </a:ext>
            </a:extLst>
          </p:cNvPr>
          <p:cNvSpPr/>
          <p:nvPr/>
        </p:nvSpPr>
        <p:spPr>
          <a:xfrm>
            <a:off x="1919443" y="4625099"/>
            <a:ext cx="13869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44546A">
                    <a:lumMod val="75000"/>
                  </a:srgbClr>
                </a:solidFill>
              </a:rPr>
              <a:t>웹 페이지 구축</a:t>
            </a:r>
            <a:endParaRPr lang="en-US" altLang="ko-KR" sz="14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E39F7CB-4E06-D528-815A-384A6259DC93}"/>
              </a:ext>
            </a:extLst>
          </p:cNvPr>
          <p:cNvSpPr/>
          <p:nvPr/>
        </p:nvSpPr>
        <p:spPr>
          <a:xfrm>
            <a:off x="9519222" y="2764525"/>
            <a:ext cx="8819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</a:rPr>
              <a:t>Map</a:t>
            </a:r>
            <a:r>
              <a:rPr lang="ko-KR" altLang="en-US" sz="1400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</a:rPr>
              <a:t>API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DBAE12-C26A-DD25-7C2F-80F27C669414}"/>
              </a:ext>
            </a:extLst>
          </p:cNvPr>
          <p:cNvSpPr/>
          <p:nvPr/>
        </p:nvSpPr>
        <p:spPr>
          <a:xfrm>
            <a:off x="4623599" y="3939626"/>
            <a:ext cx="10449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44546A">
                    <a:lumMod val="75000"/>
                  </a:srgbClr>
                </a:solidFill>
              </a:rPr>
              <a:t>Render</a:t>
            </a:r>
            <a:endParaRPr lang="en-US" altLang="ko-KR" sz="20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BEE5E37-8E2C-5710-7F07-CFEFCFDDF1AD}"/>
              </a:ext>
            </a:extLst>
          </p:cNvPr>
          <p:cNvSpPr/>
          <p:nvPr/>
        </p:nvSpPr>
        <p:spPr>
          <a:xfrm>
            <a:off x="8474567" y="4051195"/>
            <a:ext cx="6757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fetch</a:t>
            </a:r>
            <a:endParaRPr lang="en-US" altLang="ko-KR" sz="16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025A1B-050D-0464-FF0F-0137BCFBD300}"/>
              </a:ext>
            </a:extLst>
          </p:cNvPr>
          <p:cNvSpPr/>
          <p:nvPr/>
        </p:nvSpPr>
        <p:spPr>
          <a:xfrm>
            <a:off x="4558841" y="2364415"/>
            <a:ext cx="13085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44546A">
                    <a:lumMod val="75000"/>
                  </a:srgbClr>
                </a:solidFill>
              </a:rPr>
              <a:t>Database</a:t>
            </a:r>
            <a:endParaRPr lang="en-US" altLang="ko-KR" sz="2000" dirty="0">
              <a:solidFill>
                <a:srgbClr val="44546A">
                  <a:lumMod val="75000"/>
                </a:srgbClr>
              </a:solidFill>
            </a:endParaRPr>
          </a:p>
        </p:txBody>
      </p:sp>
      <p:cxnSp>
        <p:nvCxnSpPr>
          <p:cNvPr id="80" name="직선 연결선 103">
            <a:extLst>
              <a:ext uri="{FF2B5EF4-FFF2-40B4-BE49-F238E27FC236}">
                <a16:creationId xmlns:a16="http://schemas.microsoft.com/office/drawing/2014/main" id="{5625D9E4-21B2-5520-80CE-270345B9EA88}"/>
              </a:ext>
            </a:extLst>
          </p:cNvPr>
          <p:cNvCxnSpPr>
            <a:cxnSpLocks/>
          </p:cNvCxnSpPr>
          <p:nvPr/>
        </p:nvCxnSpPr>
        <p:spPr>
          <a:xfrm>
            <a:off x="5157609" y="2960741"/>
            <a:ext cx="0" cy="994908"/>
          </a:xfrm>
          <a:prstGeom prst="line">
            <a:avLst/>
          </a:prstGeom>
          <a:ln w="28575">
            <a:solidFill>
              <a:srgbClr val="5B9BD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ECD9C838-3AAB-0C13-A10D-F8A7E7C268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497" y="3004061"/>
            <a:ext cx="623902" cy="623902"/>
          </a:xfrm>
          <a:prstGeom prst="rect">
            <a:avLst/>
          </a:prstGeom>
        </p:spPr>
      </p:pic>
      <p:sp>
        <p:nvSpPr>
          <p:cNvPr id="93" name="직사각형 92">
            <a:extLst>
              <a:ext uri="{FF2B5EF4-FFF2-40B4-BE49-F238E27FC236}">
                <a16:creationId xmlns:a16="http://schemas.microsoft.com/office/drawing/2014/main" id="{413F3F8C-E5E9-CE31-599C-F516A74EE13D}"/>
              </a:ext>
            </a:extLst>
          </p:cNvPr>
          <p:cNvSpPr/>
          <p:nvPr/>
        </p:nvSpPr>
        <p:spPr>
          <a:xfrm>
            <a:off x="9219101" y="3073045"/>
            <a:ext cx="8931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</a:rPr>
              <a:t>Data</a:t>
            </a:r>
            <a:r>
              <a:rPr lang="ko-KR" altLang="en-US" sz="1400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</a:rPr>
              <a:t>API</a:t>
            </a:r>
          </a:p>
        </p:txBody>
      </p:sp>
      <p:sp>
        <p:nvSpPr>
          <p:cNvPr id="94" name="원호 112">
            <a:extLst>
              <a:ext uri="{FF2B5EF4-FFF2-40B4-BE49-F238E27FC236}">
                <a16:creationId xmlns:a16="http://schemas.microsoft.com/office/drawing/2014/main" id="{DF10600A-AC0D-980D-B170-6F3DA06B34AE}"/>
              </a:ext>
            </a:extLst>
          </p:cNvPr>
          <p:cNvSpPr/>
          <p:nvPr/>
        </p:nvSpPr>
        <p:spPr>
          <a:xfrm>
            <a:off x="9525282" y="2972316"/>
            <a:ext cx="2300958" cy="2300958"/>
          </a:xfrm>
          <a:prstGeom prst="arc">
            <a:avLst>
              <a:gd name="adj1" fmla="val 16153309"/>
              <a:gd name="adj2" fmla="val 10754372"/>
            </a:avLst>
          </a:prstGeom>
          <a:ln w="28575">
            <a:solidFill>
              <a:srgbClr val="F34165"/>
            </a:solidFill>
            <a:head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bIns="432000"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44546A">
                    <a:lumMod val="75000"/>
                  </a:srgbClr>
                </a:solidFill>
              </a:rPr>
              <a:t>CONTENTS A</a:t>
            </a:r>
            <a:endParaRPr lang="en-US" altLang="ko-KR" sz="11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43" name="Freeform 9">
            <a:extLst>
              <a:ext uri="{FF2B5EF4-FFF2-40B4-BE49-F238E27FC236}">
                <a16:creationId xmlns:a16="http://schemas.microsoft.com/office/drawing/2014/main" id="{953135A1-1122-A78C-4331-B13689832DAD}"/>
              </a:ext>
            </a:extLst>
          </p:cNvPr>
          <p:cNvSpPr>
            <a:spLocks/>
          </p:cNvSpPr>
          <p:nvPr/>
        </p:nvSpPr>
        <p:spPr bwMode="auto">
          <a:xfrm>
            <a:off x="617166" y="2960742"/>
            <a:ext cx="117118" cy="15456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F2C2890-7AD3-01F8-101B-F688A305D8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23"/>
    </mc:Choice>
    <mc:Fallback xmlns="">
      <p:transition spd="slow" advTm="31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96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CE434D-6D45-496A-925D-6B1D70DB8498}"/>
              </a:ext>
            </a:extLst>
          </p:cNvPr>
          <p:cNvSpPr/>
          <p:nvPr/>
        </p:nvSpPr>
        <p:spPr>
          <a:xfrm>
            <a:off x="365760" y="347472"/>
            <a:ext cx="11826240" cy="6510528"/>
          </a:xfrm>
          <a:prstGeom prst="rect">
            <a:avLst/>
          </a:prstGeom>
          <a:gradFill flip="none" rotWithShape="1">
            <a:gsLst>
              <a:gs pos="12000">
                <a:schemeClr val="bg1">
                  <a:lumMod val="95000"/>
                </a:schemeClr>
              </a:gs>
              <a:gs pos="12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215900" dist="63500" dir="13500000" algn="b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rtlCol="0" anchor="t"/>
          <a:lstStyle/>
          <a:p>
            <a:pPr marL="1700213" latinLnBrk="0">
              <a:defRPr/>
            </a:pP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Conclusion..</a:t>
            </a:r>
          </a:p>
          <a:p>
            <a:pPr marL="1700213" latinLnBrk="0">
              <a:lnSpc>
                <a:spcPct val="200000"/>
              </a:lnSpc>
              <a:defRPr/>
            </a:pPr>
            <a:r>
              <a:rPr lang="en-US" altLang="ko-KR" sz="600" kern="0" dirty="0">
                <a:solidFill>
                  <a:srgbClr val="44546A">
                    <a:lumMod val="75000"/>
                  </a:srgbClr>
                </a:solidFill>
              </a:rPr>
              <a:t>Enjoy your stylish business and campus life with BIZCAM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EEDAEC5-3E98-4C82-AAB8-25D43469317A}"/>
              </a:ext>
            </a:extLst>
          </p:cNvPr>
          <p:cNvGrpSpPr/>
          <p:nvPr/>
        </p:nvGrpSpPr>
        <p:grpSpPr>
          <a:xfrm>
            <a:off x="918321" y="572840"/>
            <a:ext cx="389780" cy="438708"/>
            <a:chOff x="5395274" y="2650519"/>
            <a:chExt cx="1459542" cy="1642754"/>
          </a:xfrm>
          <a:solidFill>
            <a:schemeClr val="tx2">
              <a:lumMod val="75000"/>
            </a:schemeClr>
          </a:solidFill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7BCEA8B-A9FD-4319-B8E2-A27E533020F0}"/>
                </a:ext>
              </a:extLst>
            </p:cNvPr>
            <p:cNvSpPr txBox="1"/>
            <p:nvPr/>
          </p:nvSpPr>
          <p:spPr>
            <a:xfrm>
              <a:off x="5628161" y="2650519"/>
              <a:ext cx="943373" cy="1642754"/>
            </a:xfrm>
            <a:custGeom>
              <a:avLst/>
              <a:gdLst>
                <a:gd name="connsiteX0" fmla="*/ 558294 w 943373"/>
                <a:gd name="connsiteY0" fmla="*/ 0 h 1642754"/>
                <a:gd name="connsiteX1" fmla="*/ 943373 w 943373"/>
                <a:gd name="connsiteY1" fmla="*/ 0 h 1642754"/>
                <a:gd name="connsiteX2" fmla="*/ 430222 w 943373"/>
                <a:gd name="connsiteY2" fmla="*/ 1509968 h 1642754"/>
                <a:gd name="connsiteX3" fmla="*/ 352120 w 943373"/>
                <a:gd name="connsiteY3" fmla="*/ 1605763 h 1642754"/>
                <a:gd name="connsiteX4" fmla="*/ 233323 w 943373"/>
                <a:gd name="connsiteY4" fmla="*/ 1642754 h 1642754"/>
                <a:gd name="connsiteX5" fmla="*/ 0 w 943373"/>
                <a:gd name="connsiteY5" fmla="*/ 1642754 h 164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73" h="1642754">
                  <a:moveTo>
                    <a:pt x="558294" y="0"/>
                  </a:moveTo>
                  <a:lnTo>
                    <a:pt x="943373" y="0"/>
                  </a:lnTo>
                  <a:lnTo>
                    <a:pt x="430222" y="1509968"/>
                  </a:lnTo>
                  <a:cubicBezTo>
                    <a:pt x="416883" y="1549172"/>
                    <a:pt x="390851" y="1581105"/>
                    <a:pt x="352120" y="1605763"/>
                  </a:cubicBezTo>
                  <a:cubicBezTo>
                    <a:pt x="313390" y="1630424"/>
                    <a:pt x="273792" y="1642754"/>
                    <a:pt x="233323" y="1642754"/>
                  </a:cubicBezTo>
                  <a:lnTo>
                    <a:pt x="0" y="1642754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E41BC68-4E7D-49D0-B72F-AD0628DF064E}"/>
                </a:ext>
              </a:extLst>
            </p:cNvPr>
            <p:cNvSpPr txBox="1"/>
            <p:nvPr/>
          </p:nvSpPr>
          <p:spPr>
            <a:xfrm flipH="1" flipV="1">
              <a:off x="5395274" y="2650519"/>
              <a:ext cx="643796" cy="867938"/>
            </a:xfrm>
            <a:custGeom>
              <a:avLst/>
              <a:gdLst>
                <a:gd name="connsiteX0" fmla="*/ 325633 w 710719"/>
                <a:gd name="connsiteY0" fmla="*/ 0 h 958161"/>
                <a:gd name="connsiteX1" fmla="*/ 710719 w 710719"/>
                <a:gd name="connsiteY1" fmla="*/ 0 h 958161"/>
                <a:gd name="connsiteX2" fmla="*/ 430222 w 710719"/>
                <a:gd name="connsiteY2" fmla="*/ 825375 h 958161"/>
                <a:gd name="connsiteX3" fmla="*/ 352120 w 710719"/>
                <a:gd name="connsiteY3" fmla="*/ 921170 h 958161"/>
                <a:gd name="connsiteX4" fmla="*/ 233323 w 710719"/>
                <a:gd name="connsiteY4" fmla="*/ 958161 h 958161"/>
                <a:gd name="connsiteX5" fmla="*/ 0 w 710719"/>
                <a:gd name="connsiteY5" fmla="*/ 958161 h 95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719" h="958161">
                  <a:moveTo>
                    <a:pt x="325633" y="0"/>
                  </a:moveTo>
                  <a:lnTo>
                    <a:pt x="710719" y="0"/>
                  </a:lnTo>
                  <a:lnTo>
                    <a:pt x="430222" y="825375"/>
                  </a:lnTo>
                  <a:cubicBezTo>
                    <a:pt x="416883" y="864579"/>
                    <a:pt x="390851" y="896512"/>
                    <a:pt x="352120" y="921170"/>
                  </a:cubicBezTo>
                  <a:cubicBezTo>
                    <a:pt x="313390" y="945831"/>
                    <a:pt x="273792" y="958161"/>
                    <a:pt x="233323" y="958161"/>
                  </a:cubicBezTo>
                  <a:lnTo>
                    <a:pt x="0" y="958161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06E871-08F3-42A5-9035-068D3373CB7F}"/>
                </a:ext>
              </a:extLst>
            </p:cNvPr>
            <p:cNvSpPr txBox="1"/>
            <p:nvPr/>
          </p:nvSpPr>
          <p:spPr>
            <a:xfrm>
              <a:off x="6393134" y="3186398"/>
              <a:ext cx="461682" cy="332059"/>
            </a:xfrm>
            <a:custGeom>
              <a:avLst/>
              <a:gdLst>
                <a:gd name="connsiteX0" fmla="*/ 112851 w 461682"/>
                <a:gd name="connsiteY0" fmla="*/ 0 h 332059"/>
                <a:gd name="connsiteX1" fmla="*/ 461682 w 461682"/>
                <a:gd name="connsiteY1" fmla="*/ 0 h 332059"/>
                <a:gd name="connsiteX2" fmla="*/ 389711 w 461682"/>
                <a:gd name="connsiteY2" fmla="*/ 211777 h 332059"/>
                <a:gd name="connsiteX3" fmla="*/ 318964 w 461682"/>
                <a:gd name="connsiteY3" fmla="*/ 298551 h 332059"/>
                <a:gd name="connsiteX4" fmla="*/ 211353 w 461682"/>
                <a:gd name="connsiteY4" fmla="*/ 332059 h 332059"/>
                <a:gd name="connsiteX5" fmla="*/ 0 w 461682"/>
                <a:gd name="connsiteY5" fmla="*/ 332059 h 33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682" h="332059">
                  <a:moveTo>
                    <a:pt x="112851" y="0"/>
                  </a:moveTo>
                  <a:lnTo>
                    <a:pt x="461682" y="0"/>
                  </a:lnTo>
                  <a:lnTo>
                    <a:pt x="389711" y="211777"/>
                  </a:lnTo>
                  <a:cubicBezTo>
                    <a:pt x="377628" y="247289"/>
                    <a:pt x="354048" y="276215"/>
                    <a:pt x="318964" y="298551"/>
                  </a:cubicBezTo>
                  <a:cubicBezTo>
                    <a:pt x="283880" y="320890"/>
                    <a:pt x="248011" y="332059"/>
                    <a:pt x="211353" y="332059"/>
                  </a:cubicBezTo>
                  <a:lnTo>
                    <a:pt x="0" y="332059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103" name="원호 102"/>
          <p:cNvSpPr/>
          <p:nvPr/>
        </p:nvSpPr>
        <p:spPr>
          <a:xfrm>
            <a:off x="5047536" y="1897752"/>
            <a:ext cx="1957770" cy="1957770"/>
          </a:xfrm>
          <a:prstGeom prst="arc">
            <a:avLst>
              <a:gd name="adj1" fmla="val 5096729"/>
              <a:gd name="adj2" fmla="val 0"/>
            </a:avLst>
          </a:prstGeom>
          <a:ln w="28575">
            <a:solidFill>
              <a:srgbClr val="5B9BD5"/>
            </a:solidFill>
            <a:head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bIns="432000" rtlCol="0" anchor="b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44546A">
                  <a:lumMod val="75000"/>
                </a:srgbClr>
              </a:solidFill>
            </a:endParaRPr>
          </a:p>
        </p:txBody>
      </p:sp>
      <p:cxnSp>
        <p:nvCxnSpPr>
          <p:cNvPr id="104" name="직선 연결선 103"/>
          <p:cNvCxnSpPr>
            <a:cxnSpLocks/>
          </p:cNvCxnSpPr>
          <p:nvPr/>
        </p:nvCxnSpPr>
        <p:spPr>
          <a:xfrm>
            <a:off x="6096000" y="3855522"/>
            <a:ext cx="1345057" cy="0"/>
          </a:xfrm>
          <a:prstGeom prst="line">
            <a:avLst/>
          </a:prstGeom>
          <a:ln w="28575">
            <a:solidFill>
              <a:srgbClr val="5B9BD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원호 112"/>
          <p:cNvSpPr/>
          <p:nvPr/>
        </p:nvSpPr>
        <p:spPr>
          <a:xfrm rot="5400000">
            <a:off x="5047536" y="4382276"/>
            <a:ext cx="1957770" cy="1957770"/>
          </a:xfrm>
          <a:prstGeom prst="arc">
            <a:avLst>
              <a:gd name="adj1" fmla="val 16153309"/>
              <a:gd name="adj2" fmla="val 10754372"/>
            </a:avLst>
          </a:prstGeom>
          <a:ln w="28575">
            <a:solidFill>
              <a:srgbClr val="F34165"/>
            </a:solidFill>
            <a:head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bIns="432000" rtlCol="0" anchor="b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44546A">
                  <a:lumMod val="75000"/>
                </a:srgbClr>
              </a:solidFill>
            </a:endParaRPr>
          </a:p>
        </p:txBody>
      </p:sp>
      <p:cxnSp>
        <p:nvCxnSpPr>
          <p:cNvPr id="114" name="직선 연결선 113"/>
          <p:cNvCxnSpPr>
            <a:cxnSpLocks/>
          </p:cNvCxnSpPr>
          <p:nvPr/>
        </p:nvCxnSpPr>
        <p:spPr>
          <a:xfrm>
            <a:off x="5978564" y="4382276"/>
            <a:ext cx="1512000" cy="0"/>
          </a:xfrm>
          <a:prstGeom prst="line">
            <a:avLst/>
          </a:prstGeom>
          <a:ln w="28575">
            <a:solidFill>
              <a:srgbClr val="F3416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2124477" y="3221730"/>
            <a:ext cx="2299984" cy="1487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성과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전반적인 웹서비스의 형태를 갖추었고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 두 가지 이상의 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API</a:t>
            </a:r>
            <a:r>
              <a:rPr lang="ko-KR" altLang="en-US" sz="1200" dirty="0" err="1">
                <a:solidFill>
                  <a:srgbClr val="44546A">
                    <a:lumMod val="75000"/>
                  </a:srgbClr>
                </a:solidFill>
              </a:rPr>
              <a:t>를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 연결했으며 데이터베이스 연동도 성공하였습니다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.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4841526" y="4814164"/>
            <a:ext cx="2369789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문제점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2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모든 고속도로를 </a:t>
            </a:r>
            <a:endParaRPr lang="en-US" altLang="ko-KR" sz="1200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표시하지 못함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18" name="사각형: 둥근 모서리 46">
            <a:extLst>
              <a:ext uri="{FF2B5EF4-FFF2-40B4-BE49-F238E27FC236}">
                <a16:creationId xmlns:a16="http://schemas.microsoft.com/office/drawing/2014/main" id="{BB63BDDC-AF38-498A-A491-031FD1A14700}"/>
              </a:ext>
            </a:extLst>
          </p:cNvPr>
          <p:cNvSpPr/>
          <p:nvPr/>
        </p:nvSpPr>
        <p:spPr>
          <a:xfrm>
            <a:off x="500400" y="3987674"/>
            <a:ext cx="1130155" cy="317452"/>
          </a:xfrm>
          <a:prstGeom prst="roundRect">
            <a:avLst>
              <a:gd name="adj" fmla="val 17667"/>
            </a:avLst>
          </a:prstGeom>
          <a:solidFill>
            <a:srgbClr val="F34165"/>
          </a:solidFill>
          <a:ln>
            <a:noFill/>
          </a:ln>
          <a:effectLst>
            <a:outerShdw blurRad="152400" dist="38100" dir="5400000" algn="t" rotWithShape="0">
              <a:srgbClr val="F34165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0" name="자유형 23">
            <a:extLst>
              <a:ext uri="{FF2B5EF4-FFF2-40B4-BE49-F238E27FC236}">
                <a16:creationId xmlns:a16="http://schemas.microsoft.com/office/drawing/2014/main" id="{EA4A4F04-7C00-43CE-8F2F-A2644163C621}"/>
              </a:ext>
            </a:extLst>
          </p:cNvPr>
          <p:cNvSpPr>
            <a:spLocks/>
          </p:cNvSpPr>
          <p:nvPr/>
        </p:nvSpPr>
        <p:spPr bwMode="auto">
          <a:xfrm>
            <a:off x="587425" y="2423622"/>
            <a:ext cx="176601" cy="154561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1" name="말풍선: 타원형 11">
            <a:extLst>
              <a:ext uri="{FF2B5EF4-FFF2-40B4-BE49-F238E27FC236}">
                <a16:creationId xmlns:a16="http://schemas.microsoft.com/office/drawing/2014/main" id="{2B37B84D-1725-4F47-8A31-66F0C12BE3C4}"/>
              </a:ext>
            </a:extLst>
          </p:cNvPr>
          <p:cNvSpPr/>
          <p:nvPr/>
        </p:nvSpPr>
        <p:spPr>
          <a:xfrm>
            <a:off x="606851" y="1906277"/>
            <a:ext cx="137748" cy="134786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3" name="Group 16">
            <a:extLst>
              <a:ext uri="{FF2B5EF4-FFF2-40B4-BE49-F238E27FC236}">
                <a16:creationId xmlns:a16="http://schemas.microsoft.com/office/drawing/2014/main" id="{2505A955-3A57-4CDC-BDF8-D1322AC582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1591" y="3497861"/>
            <a:ext cx="168268" cy="193407"/>
            <a:chOff x="1039" y="1681"/>
            <a:chExt cx="1071" cy="1231"/>
          </a:xfrm>
          <a:solidFill>
            <a:schemeClr val="tx2">
              <a:lumMod val="75000"/>
            </a:schemeClr>
          </a:solidFill>
        </p:grpSpPr>
        <p:sp>
          <p:nvSpPr>
            <p:cNvPr id="124" name="Freeform 17">
              <a:extLst>
                <a:ext uri="{FF2B5EF4-FFF2-40B4-BE49-F238E27FC236}">
                  <a16:creationId xmlns:a16="http://schemas.microsoft.com/office/drawing/2014/main" id="{8BE86CE9-DE49-412B-B558-68E8CB44D0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5" name="Freeform 18">
              <a:extLst>
                <a:ext uri="{FF2B5EF4-FFF2-40B4-BE49-F238E27FC236}">
                  <a16:creationId xmlns:a16="http://schemas.microsoft.com/office/drawing/2014/main" id="{379B6A44-79DE-451D-A9B3-926D940DD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Freeform 19">
              <a:extLst>
                <a:ext uri="{FF2B5EF4-FFF2-40B4-BE49-F238E27FC236}">
                  <a16:creationId xmlns:a16="http://schemas.microsoft.com/office/drawing/2014/main" id="{215A0F8D-78B6-4E48-9D82-D008A7C46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Freeform 20">
              <a:extLst>
                <a:ext uri="{FF2B5EF4-FFF2-40B4-BE49-F238E27FC236}">
                  <a16:creationId xmlns:a16="http://schemas.microsoft.com/office/drawing/2014/main" id="{89437317-390F-43E7-8100-E3E3CED2F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9" name="Group 36">
            <a:extLst>
              <a:ext uri="{FF2B5EF4-FFF2-40B4-BE49-F238E27FC236}">
                <a16:creationId xmlns:a16="http://schemas.microsoft.com/office/drawing/2014/main" id="{E0573E71-5BC8-44BE-B049-F6D8649A70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8151" y="4073827"/>
            <a:ext cx="75149" cy="194135"/>
            <a:chOff x="2375" y="2182"/>
            <a:chExt cx="144" cy="372"/>
          </a:xfrm>
          <a:solidFill>
            <a:schemeClr val="bg1"/>
          </a:solidFill>
        </p:grpSpPr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id="{19D54555-B174-454A-8877-06546DB21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Rectangle 38">
              <a:extLst>
                <a:ext uri="{FF2B5EF4-FFF2-40B4-BE49-F238E27FC236}">
                  <a16:creationId xmlns:a16="http://schemas.microsoft.com/office/drawing/2014/main" id="{B8928A80-09F9-4FB5-88A9-2B18E3881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Rectangle 39">
              <a:extLst>
                <a:ext uri="{FF2B5EF4-FFF2-40B4-BE49-F238E27FC236}">
                  <a16:creationId xmlns:a16="http://schemas.microsoft.com/office/drawing/2014/main" id="{E438FE3B-BC1D-4776-9308-9EB3944AC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Rectangle 40">
              <a:extLst>
                <a:ext uri="{FF2B5EF4-FFF2-40B4-BE49-F238E27FC236}">
                  <a16:creationId xmlns:a16="http://schemas.microsoft.com/office/drawing/2014/main" id="{46A16275-EB9F-443A-85BF-042506279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41">
              <a:extLst>
                <a:ext uri="{FF2B5EF4-FFF2-40B4-BE49-F238E27FC236}">
                  <a16:creationId xmlns:a16="http://schemas.microsoft.com/office/drawing/2014/main" id="{84AC9EFF-F8C2-473E-B2B7-000A9FD90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5" name="Freeform 6">
            <a:extLst>
              <a:ext uri="{FF2B5EF4-FFF2-40B4-BE49-F238E27FC236}">
                <a16:creationId xmlns:a16="http://schemas.microsoft.com/office/drawing/2014/main" id="{353BE948-AA69-4E6A-9E30-3704CD8A7F23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605110" y="4650521"/>
            <a:ext cx="141230" cy="125215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142" name="표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482395"/>
              </p:ext>
            </p:extLst>
          </p:nvPr>
        </p:nvGraphicFramePr>
        <p:xfrm>
          <a:off x="841850" y="1173105"/>
          <a:ext cx="729357" cy="4865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선정기준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F4F"/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주요기능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아키텍처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결론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QnA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4" name="사각형: 둥근 모서리 51">
            <a:extLst>
              <a:ext uri="{FF2B5EF4-FFF2-40B4-BE49-F238E27FC236}">
                <a16:creationId xmlns:a16="http://schemas.microsoft.com/office/drawing/2014/main" id="{0DD6E6FC-4334-207D-F89C-AD7FF01836F8}"/>
              </a:ext>
            </a:extLst>
          </p:cNvPr>
          <p:cNvSpPr/>
          <p:nvPr/>
        </p:nvSpPr>
        <p:spPr>
          <a:xfrm>
            <a:off x="2076357" y="1442272"/>
            <a:ext cx="9737839" cy="317452"/>
          </a:xfrm>
          <a:prstGeom prst="roundRect">
            <a:avLst>
              <a:gd name="adj" fmla="val 17667"/>
            </a:avLst>
          </a:prstGeom>
          <a:solidFill>
            <a:schemeClr val="accent5"/>
          </a:solidFill>
          <a:ln>
            <a:noFill/>
          </a:ln>
          <a:effectLst>
            <a:outerShdw blurRad="152400" dist="38100" dir="5400000" algn="t" rotWithShape="0">
              <a:schemeClr val="accent5"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결론 및 향후 개선 방안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2CAFA04-6480-487D-4646-2B79322FD932}"/>
              </a:ext>
            </a:extLst>
          </p:cNvPr>
          <p:cNvSpPr/>
          <p:nvPr/>
        </p:nvSpPr>
        <p:spPr>
          <a:xfrm>
            <a:off x="4911105" y="2425732"/>
            <a:ext cx="2369789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문제점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전체적인 디자인이</a:t>
            </a:r>
            <a:endParaRPr lang="en-US" altLang="ko-KR" sz="1200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사용자 친화적이지 않음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69B92C7-B827-35E7-BB09-A89AE97EEF04}"/>
              </a:ext>
            </a:extLst>
          </p:cNvPr>
          <p:cNvSpPr/>
          <p:nvPr/>
        </p:nvSpPr>
        <p:spPr>
          <a:xfrm>
            <a:off x="7724784" y="2500902"/>
            <a:ext cx="2521234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개선방안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추후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 사용이 편리하도록 </a:t>
            </a:r>
            <a:endParaRPr lang="en-US" altLang="ko-KR" sz="1200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디자인과 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UI/UX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 구현에 힘을 쓴다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3EB922C-791D-3994-D4BA-C15F8B24DA84}"/>
              </a:ext>
            </a:extLst>
          </p:cNvPr>
          <p:cNvSpPr/>
          <p:nvPr/>
        </p:nvSpPr>
        <p:spPr>
          <a:xfrm>
            <a:off x="7724784" y="4747832"/>
            <a:ext cx="2521234" cy="1487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개선방안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오픈 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API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의 제공정보가 너무 많아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 페이지 구분에 의해 나타난 문제로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 추후 페이지처리에 대한 코드를 추가한다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.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61" name="사각형: 둥근 모서리 51">
            <a:extLst>
              <a:ext uri="{FF2B5EF4-FFF2-40B4-BE49-F238E27FC236}">
                <a16:creationId xmlns:a16="http://schemas.microsoft.com/office/drawing/2014/main" id="{1E67F2A5-3739-7E94-C9B5-A7723D129208}"/>
              </a:ext>
            </a:extLst>
          </p:cNvPr>
          <p:cNvSpPr/>
          <p:nvPr/>
        </p:nvSpPr>
        <p:spPr>
          <a:xfrm rot="5400000">
            <a:off x="2170458" y="3906078"/>
            <a:ext cx="4816934" cy="45719"/>
          </a:xfrm>
          <a:prstGeom prst="roundRect">
            <a:avLst>
              <a:gd name="adj" fmla="val 17667"/>
            </a:avLst>
          </a:prstGeom>
          <a:solidFill>
            <a:schemeClr val="accent5"/>
          </a:solidFill>
          <a:ln>
            <a:noFill/>
          </a:ln>
          <a:effectLst>
            <a:outerShdw blurRad="152400" dist="38100" dir="5400000" algn="t" rotWithShape="0">
              <a:schemeClr val="accent5"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Freeform 9">
            <a:extLst>
              <a:ext uri="{FF2B5EF4-FFF2-40B4-BE49-F238E27FC236}">
                <a16:creationId xmlns:a16="http://schemas.microsoft.com/office/drawing/2014/main" id="{77681F2B-76A7-887F-BE98-64AD343346A2}"/>
              </a:ext>
            </a:extLst>
          </p:cNvPr>
          <p:cNvSpPr>
            <a:spLocks/>
          </p:cNvSpPr>
          <p:nvPr/>
        </p:nvSpPr>
        <p:spPr bwMode="auto">
          <a:xfrm>
            <a:off x="617166" y="2960742"/>
            <a:ext cx="117118" cy="15456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92B8589-8476-BABA-287B-FAEE8DA538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8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85"/>
    </mc:Choice>
    <mc:Fallback xmlns="">
      <p:transition spd="slow" advTm="41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96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CE434D-6D45-496A-925D-6B1D70DB8498}"/>
              </a:ext>
            </a:extLst>
          </p:cNvPr>
          <p:cNvSpPr/>
          <p:nvPr/>
        </p:nvSpPr>
        <p:spPr>
          <a:xfrm>
            <a:off x="365760" y="347472"/>
            <a:ext cx="11826240" cy="6510528"/>
          </a:xfrm>
          <a:prstGeom prst="rect">
            <a:avLst/>
          </a:prstGeom>
          <a:gradFill flip="none" rotWithShape="1">
            <a:gsLst>
              <a:gs pos="12000">
                <a:schemeClr val="bg1">
                  <a:lumMod val="95000"/>
                </a:schemeClr>
              </a:gs>
              <a:gs pos="12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215900" dist="63500" dir="13500000" algn="b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rtlCol="0" anchor="t"/>
          <a:lstStyle/>
          <a:p>
            <a:pPr marL="1700213" latinLnBrk="0">
              <a:defRPr/>
            </a:pP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What It is..</a:t>
            </a:r>
          </a:p>
          <a:p>
            <a:pPr marL="1700213" latinLnBrk="0">
              <a:lnSpc>
                <a:spcPct val="200000"/>
              </a:lnSpc>
              <a:defRPr/>
            </a:pPr>
            <a:r>
              <a:rPr lang="ko-KR" altLang="en-US" sz="600" kern="0" dirty="0">
                <a:solidFill>
                  <a:srgbClr val="44546A">
                    <a:lumMod val="75000"/>
                  </a:srgbClr>
                </a:solidFill>
              </a:rPr>
              <a:t>저희가 개발한 웹서비스는 </a:t>
            </a:r>
            <a:r>
              <a:rPr lang="en-US" altLang="ko-KR" sz="600" kern="0" dirty="0">
                <a:solidFill>
                  <a:srgbClr val="44546A">
                    <a:lumMod val="75000"/>
                  </a:srgbClr>
                </a:solidFill>
              </a:rPr>
              <a:t>…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EEDAEC5-3E98-4C82-AAB8-25D43469317A}"/>
              </a:ext>
            </a:extLst>
          </p:cNvPr>
          <p:cNvGrpSpPr/>
          <p:nvPr/>
        </p:nvGrpSpPr>
        <p:grpSpPr>
          <a:xfrm>
            <a:off x="918321" y="572840"/>
            <a:ext cx="389780" cy="438708"/>
            <a:chOff x="5395274" y="2650519"/>
            <a:chExt cx="1459542" cy="1642754"/>
          </a:xfrm>
          <a:solidFill>
            <a:schemeClr val="tx2">
              <a:lumMod val="75000"/>
            </a:schemeClr>
          </a:solidFill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7BCEA8B-A9FD-4319-B8E2-A27E533020F0}"/>
                </a:ext>
              </a:extLst>
            </p:cNvPr>
            <p:cNvSpPr txBox="1"/>
            <p:nvPr/>
          </p:nvSpPr>
          <p:spPr>
            <a:xfrm>
              <a:off x="5628161" y="2650519"/>
              <a:ext cx="943373" cy="1642754"/>
            </a:xfrm>
            <a:custGeom>
              <a:avLst/>
              <a:gdLst>
                <a:gd name="connsiteX0" fmla="*/ 558294 w 943373"/>
                <a:gd name="connsiteY0" fmla="*/ 0 h 1642754"/>
                <a:gd name="connsiteX1" fmla="*/ 943373 w 943373"/>
                <a:gd name="connsiteY1" fmla="*/ 0 h 1642754"/>
                <a:gd name="connsiteX2" fmla="*/ 430222 w 943373"/>
                <a:gd name="connsiteY2" fmla="*/ 1509968 h 1642754"/>
                <a:gd name="connsiteX3" fmla="*/ 352120 w 943373"/>
                <a:gd name="connsiteY3" fmla="*/ 1605763 h 1642754"/>
                <a:gd name="connsiteX4" fmla="*/ 233323 w 943373"/>
                <a:gd name="connsiteY4" fmla="*/ 1642754 h 1642754"/>
                <a:gd name="connsiteX5" fmla="*/ 0 w 943373"/>
                <a:gd name="connsiteY5" fmla="*/ 1642754 h 164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73" h="1642754">
                  <a:moveTo>
                    <a:pt x="558294" y="0"/>
                  </a:moveTo>
                  <a:lnTo>
                    <a:pt x="943373" y="0"/>
                  </a:lnTo>
                  <a:lnTo>
                    <a:pt x="430222" y="1509968"/>
                  </a:lnTo>
                  <a:cubicBezTo>
                    <a:pt x="416883" y="1549172"/>
                    <a:pt x="390851" y="1581105"/>
                    <a:pt x="352120" y="1605763"/>
                  </a:cubicBezTo>
                  <a:cubicBezTo>
                    <a:pt x="313390" y="1630424"/>
                    <a:pt x="273792" y="1642754"/>
                    <a:pt x="233323" y="1642754"/>
                  </a:cubicBezTo>
                  <a:lnTo>
                    <a:pt x="0" y="1642754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E41BC68-4E7D-49D0-B72F-AD0628DF064E}"/>
                </a:ext>
              </a:extLst>
            </p:cNvPr>
            <p:cNvSpPr txBox="1"/>
            <p:nvPr/>
          </p:nvSpPr>
          <p:spPr>
            <a:xfrm flipH="1" flipV="1">
              <a:off x="5395274" y="2650519"/>
              <a:ext cx="643796" cy="867938"/>
            </a:xfrm>
            <a:custGeom>
              <a:avLst/>
              <a:gdLst>
                <a:gd name="connsiteX0" fmla="*/ 325633 w 710719"/>
                <a:gd name="connsiteY0" fmla="*/ 0 h 958161"/>
                <a:gd name="connsiteX1" fmla="*/ 710719 w 710719"/>
                <a:gd name="connsiteY1" fmla="*/ 0 h 958161"/>
                <a:gd name="connsiteX2" fmla="*/ 430222 w 710719"/>
                <a:gd name="connsiteY2" fmla="*/ 825375 h 958161"/>
                <a:gd name="connsiteX3" fmla="*/ 352120 w 710719"/>
                <a:gd name="connsiteY3" fmla="*/ 921170 h 958161"/>
                <a:gd name="connsiteX4" fmla="*/ 233323 w 710719"/>
                <a:gd name="connsiteY4" fmla="*/ 958161 h 958161"/>
                <a:gd name="connsiteX5" fmla="*/ 0 w 710719"/>
                <a:gd name="connsiteY5" fmla="*/ 958161 h 95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719" h="958161">
                  <a:moveTo>
                    <a:pt x="325633" y="0"/>
                  </a:moveTo>
                  <a:lnTo>
                    <a:pt x="710719" y="0"/>
                  </a:lnTo>
                  <a:lnTo>
                    <a:pt x="430222" y="825375"/>
                  </a:lnTo>
                  <a:cubicBezTo>
                    <a:pt x="416883" y="864579"/>
                    <a:pt x="390851" y="896512"/>
                    <a:pt x="352120" y="921170"/>
                  </a:cubicBezTo>
                  <a:cubicBezTo>
                    <a:pt x="313390" y="945831"/>
                    <a:pt x="273792" y="958161"/>
                    <a:pt x="233323" y="958161"/>
                  </a:cubicBezTo>
                  <a:lnTo>
                    <a:pt x="0" y="958161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06E871-08F3-42A5-9035-068D3373CB7F}"/>
                </a:ext>
              </a:extLst>
            </p:cNvPr>
            <p:cNvSpPr txBox="1"/>
            <p:nvPr/>
          </p:nvSpPr>
          <p:spPr>
            <a:xfrm>
              <a:off x="6393134" y="3186398"/>
              <a:ext cx="461682" cy="332059"/>
            </a:xfrm>
            <a:custGeom>
              <a:avLst/>
              <a:gdLst>
                <a:gd name="connsiteX0" fmla="*/ 112851 w 461682"/>
                <a:gd name="connsiteY0" fmla="*/ 0 h 332059"/>
                <a:gd name="connsiteX1" fmla="*/ 461682 w 461682"/>
                <a:gd name="connsiteY1" fmla="*/ 0 h 332059"/>
                <a:gd name="connsiteX2" fmla="*/ 389711 w 461682"/>
                <a:gd name="connsiteY2" fmla="*/ 211777 h 332059"/>
                <a:gd name="connsiteX3" fmla="*/ 318964 w 461682"/>
                <a:gd name="connsiteY3" fmla="*/ 298551 h 332059"/>
                <a:gd name="connsiteX4" fmla="*/ 211353 w 461682"/>
                <a:gd name="connsiteY4" fmla="*/ 332059 h 332059"/>
                <a:gd name="connsiteX5" fmla="*/ 0 w 461682"/>
                <a:gd name="connsiteY5" fmla="*/ 332059 h 33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682" h="332059">
                  <a:moveTo>
                    <a:pt x="112851" y="0"/>
                  </a:moveTo>
                  <a:lnTo>
                    <a:pt x="461682" y="0"/>
                  </a:lnTo>
                  <a:lnTo>
                    <a:pt x="389711" y="211777"/>
                  </a:lnTo>
                  <a:cubicBezTo>
                    <a:pt x="377628" y="247289"/>
                    <a:pt x="354048" y="276215"/>
                    <a:pt x="318964" y="298551"/>
                  </a:cubicBezTo>
                  <a:cubicBezTo>
                    <a:pt x="283880" y="320890"/>
                    <a:pt x="248011" y="332059"/>
                    <a:pt x="211353" y="332059"/>
                  </a:cubicBezTo>
                  <a:lnTo>
                    <a:pt x="0" y="332059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27D4301E-E4DB-4B4E-8A14-75FE13CA9494}"/>
              </a:ext>
            </a:extLst>
          </p:cNvPr>
          <p:cNvSpPr/>
          <p:nvPr/>
        </p:nvSpPr>
        <p:spPr>
          <a:xfrm>
            <a:off x="2076357" y="1442272"/>
            <a:ext cx="9737839" cy="317452"/>
          </a:xfrm>
          <a:prstGeom prst="roundRect">
            <a:avLst>
              <a:gd name="adj" fmla="val 17667"/>
            </a:avLst>
          </a:prstGeom>
          <a:solidFill>
            <a:schemeClr val="accent5"/>
          </a:solidFill>
          <a:ln>
            <a:noFill/>
          </a:ln>
          <a:effectLst>
            <a:outerShdw blurRad="152400" dist="38100" dir="5400000" algn="t" rotWithShape="0">
              <a:schemeClr val="accent5"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전국의 고속도로 휴게소의 여러 정보를 제공하는 웹 서비스를 구축하였습니다</a:t>
            </a:r>
            <a:r>
              <a:rPr lang="en-US" altLang="ko-KR" dirty="0">
                <a:solidFill>
                  <a:prstClr val="white"/>
                </a:solidFill>
              </a:rPr>
              <a:t>.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3" name="사각형: 둥근 모서리 46">
            <a:extLst>
              <a:ext uri="{FF2B5EF4-FFF2-40B4-BE49-F238E27FC236}">
                <a16:creationId xmlns:a16="http://schemas.microsoft.com/office/drawing/2014/main" id="{BB63BDDC-AF38-498A-A491-031FD1A14700}"/>
              </a:ext>
            </a:extLst>
          </p:cNvPr>
          <p:cNvSpPr/>
          <p:nvPr/>
        </p:nvSpPr>
        <p:spPr>
          <a:xfrm>
            <a:off x="501649" y="1820273"/>
            <a:ext cx="1130155" cy="317452"/>
          </a:xfrm>
          <a:prstGeom prst="roundRect">
            <a:avLst>
              <a:gd name="adj" fmla="val 17667"/>
            </a:avLst>
          </a:prstGeom>
          <a:solidFill>
            <a:srgbClr val="F34165"/>
          </a:solidFill>
          <a:ln>
            <a:noFill/>
          </a:ln>
          <a:effectLst>
            <a:outerShdw blurRad="152400" dist="38100" dir="5400000" algn="t" rotWithShape="0">
              <a:srgbClr val="F34165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Freeform 9">
            <a:extLst>
              <a:ext uri="{FF2B5EF4-FFF2-40B4-BE49-F238E27FC236}">
                <a16:creationId xmlns:a16="http://schemas.microsoft.com/office/drawing/2014/main" id="{845AA6BA-782F-44C8-8EED-7414FB66A082}"/>
              </a:ext>
            </a:extLst>
          </p:cNvPr>
          <p:cNvSpPr>
            <a:spLocks/>
          </p:cNvSpPr>
          <p:nvPr/>
        </p:nvSpPr>
        <p:spPr bwMode="auto">
          <a:xfrm>
            <a:off x="617166" y="2960742"/>
            <a:ext cx="117118" cy="15456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8" name="자유형 23">
            <a:extLst>
              <a:ext uri="{FF2B5EF4-FFF2-40B4-BE49-F238E27FC236}">
                <a16:creationId xmlns:a16="http://schemas.microsoft.com/office/drawing/2014/main" id="{EA4A4F04-7C00-43CE-8F2F-A2644163C621}"/>
              </a:ext>
            </a:extLst>
          </p:cNvPr>
          <p:cNvSpPr>
            <a:spLocks/>
          </p:cNvSpPr>
          <p:nvPr/>
        </p:nvSpPr>
        <p:spPr bwMode="auto">
          <a:xfrm>
            <a:off x="587425" y="2423622"/>
            <a:ext cx="176601" cy="154561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9" name="말풍선: 타원형 11">
            <a:extLst>
              <a:ext uri="{FF2B5EF4-FFF2-40B4-BE49-F238E27FC236}">
                <a16:creationId xmlns:a16="http://schemas.microsoft.com/office/drawing/2014/main" id="{2B37B84D-1725-4F47-8A31-66F0C12BE3C4}"/>
              </a:ext>
            </a:extLst>
          </p:cNvPr>
          <p:cNvSpPr/>
          <p:nvPr/>
        </p:nvSpPr>
        <p:spPr>
          <a:xfrm>
            <a:off x="606851" y="1906277"/>
            <a:ext cx="137748" cy="134786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1" name="Group 16">
            <a:extLst>
              <a:ext uri="{FF2B5EF4-FFF2-40B4-BE49-F238E27FC236}">
                <a16:creationId xmlns:a16="http://schemas.microsoft.com/office/drawing/2014/main" id="{2505A955-3A57-4CDC-BDF8-D1322AC582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1591" y="3497861"/>
            <a:ext cx="168268" cy="193407"/>
            <a:chOff x="1039" y="1681"/>
            <a:chExt cx="1071" cy="1231"/>
          </a:xfrm>
          <a:solidFill>
            <a:schemeClr val="tx2">
              <a:lumMod val="75000"/>
            </a:schemeClr>
          </a:solidFill>
        </p:grpSpPr>
        <p:sp>
          <p:nvSpPr>
            <p:cNvPr id="62" name="Freeform 17">
              <a:extLst>
                <a:ext uri="{FF2B5EF4-FFF2-40B4-BE49-F238E27FC236}">
                  <a16:creationId xmlns:a16="http://schemas.microsoft.com/office/drawing/2014/main" id="{8BE86CE9-DE49-412B-B558-68E8CB44D0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379B6A44-79DE-451D-A9B3-926D940DD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215A0F8D-78B6-4E48-9D82-D008A7C46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Freeform 20">
              <a:extLst>
                <a:ext uri="{FF2B5EF4-FFF2-40B4-BE49-F238E27FC236}">
                  <a16:creationId xmlns:a16="http://schemas.microsoft.com/office/drawing/2014/main" id="{89437317-390F-43E7-8100-E3E3CED2F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6" name="자유형 32">
            <a:extLst>
              <a:ext uri="{FF2B5EF4-FFF2-40B4-BE49-F238E27FC236}">
                <a16:creationId xmlns:a16="http://schemas.microsoft.com/office/drawing/2014/main" id="{20D807BE-A02B-49A4-BD0E-EFC4948F1151}"/>
              </a:ext>
            </a:extLst>
          </p:cNvPr>
          <p:cNvSpPr>
            <a:spLocks/>
          </p:cNvSpPr>
          <p:nvPr/>
        </p:nvSpPr>
        <p:spPr bwMode="auto">
          <a:xfrm>
            <a:off x="605347" y="5158295"/>
            <a:ext cx="140756" cy="140756"/>
          </a:xfrm>
          <a:custGeom>
            <a:avLst/>
            <a:gdLst>
              <a:gd name="connsiteX0" fmla="*/ 4509870 w 6502401"/>
              <a:gd name="connsiteY0" fmla="*/ 1250950 h 6502400"/>
              <a:gd name="connsiteX1" fmla="*/ 3460751 w 6502401"/>
              <a:gd name="connsiteY1" fmla="*/ 2299449 h 6502400"/>
              <a:gd name="connsiteX2" fmla="*/ 4204979 w 6502401"/>
              <a:gd name="connsiteY2" fmla="*/ 3043238 h 6502400"/>
              <a:gd name="connsiteX3" fmla="*/ 5253039 w 6502401"/>
              <a:gd name="connsiteY3" fmla="*/ 1994739 h 6502400"/>
              <a:gd name="connsiteX4" fmla="*/ 5487377 w 6502401"/>
              <a:gd name="connsiteY4" fmla="*/ 0 h 6502400"/>
              <a:gd name="connsiteX5" fmla="*/ 5557233 w 6502401"/>
              <a:gd name="connsiteY5" fmla="*/ 0 h 6502400"/>
              <a:gd name="connsiteX6" fmla="*/ 5626559 w 6502401"/>
              <a:gd name="connsiteY6" fmla="*/ 6350 h 6502400"/>
              <a:gd name="connsiteX7" fmla="*/ 5695356 w 6502401"/>
              <a:gd name="connsiteY7" fmla="*/ 20108 h 6502400"/>
              <a:gd name="connsiteX8" fmla="*/ 5763095 w 6502401"/>
              <a:gd name="connsiteY8" fmla="*/ 39688 h 6502400"/>
              <a:gd name="connsiteX9" fmla="*/ 5828717 w 6502401"/>
              <a:gd name="connsiteY9" fmla="*/ 66675 h 6502400"/>
              <a:gd name="connsiteX10" fmla="*/ 5891693 w 6502401"/>
              <a:gd name="connsiteY10" fmla="*/ 100013 h 6502400"/>
              <a:gd name="connsiteX11" fmla="*/ 5953081 w 6502401"/>
              <a:gd name="connsiteY11" fmla="*/ 139700 h 6502400"/>
              <a:gd name="connsiteX12" fmla="*/ 6010236 w 6502401"/>
              <a:gd name="connsiteY12" fmla="*/ 186796 h 6502400"/>
              <a:gd name="connsiteX13" fmla="*/ 6036697 w 6502401"/>
              <a:gd name="connsiteY13" fmla="*/ 212725 h 6502400"/>
              <a:gd name="connsiteX14" fmla="*/ 6289659 w 6502401"/>
              <a:gd name="connsiteY14" fmla="*/ 465667 h 6502400"/>
              <a:gd name="connsiteX15" fmla="*/ 6316649 w 6502401"/>
              <a:gd name="connsiteY15" fmla="*/ 493183 h 6502400"/>
              <a:gd name="connsiteX16" fmla="*/ 6362690 w 6502401"/>
              <a:gd name="connsiteY16" fmla="*/ 550333 h 6502400"/>
              <a:gd name="connsiteX17" fmla="*/ 6402381 w 6502401"/>
              <a:gd name="connsiteY17" fmla="*/ 610658 h 6502400"/>
              <a:gd name="connsiteX18" fmla="*/ 6436250 w 6502401"/>
              <a:gd name="connsiteY18" fmla="*/ 674158 h 6502400"/>
              <a:gd name="connsiteX19" fmla="*/ 6462711 w 6502401"/>
              <a:gd name="connsiteY19" fmla="*/ 739246 h 6502400"/>
              <a:gd name="connsiteX20" fmla="*/ 6482820 w 6502401"/>
              <a:gd name="connsiteY20" fmla="*/ 807508 h 6502400"/>
              <a:gd name="connsiteX21" fmla="*/ 6495522 w 6502401"/>
              <a:gd name="connsiteY21" fmla="*/ 875771 h 6502400"/>
              <a:gd name="connsiteX22" fmla="*/ 6502401 w 6502401"/>
              <a:gd name="connsiteY22" fmla="*/ 946150 h 6502400"/>
              <a:gd name="connsiteX23" fmla="*/ 6502401 w 6502401"/>
              <a:gd name="connsiteY23" fmla="*/ 1015471 h 6502400"/>
              <a:gd name="connsiteX24" fmla="*/ 6495522 w 6502401"/>
              <a:gd name="connsiteY24" fmla="*/ 1085321 h 6502400"/>
              <a:gd name="connsiteX25" fmla="*/ 6482820 w 6502401"/>
              <a:gd name="connsiteY25" fmla="*/ 1154113 h 6502400"/>
              <a:gd name="connsiteX26" fmla="*/ 6462711 w 6502401"/>
              <a:gd name="connsiteY26" fmla="*/ 1221846 h 6502400"/>
              <a:gd name="connsiteX27" fmla="*/ 6436250 w 6502401"/>
              <a:gd name="connsiteY27" fmla="*/ 1287463 h 6502400"/>
              <a:gd name="connsiteX28" fmla="*/ 6402381 w 6502401"/>
              <a:gd name="connsiteY28" fmla="*/ 1350963 h 6502400"/>
              <a:gd name="connsiteX29" fmla="*/ 6362690 w 6502401"/>
              <a:gd name="connsiteY29" fmla="*/ 1410759 h 6502400"/>
              <a:gd name="connsiteX30" fmla="*/ 6316649 w 6502401"/>
              <a:gd name="connsiteY30" fmla="*/ 1467909 h 6502400"/>
              <a:gd name="connsiteX31" fmla="*/ 6289659 w 6502401"/>
              <a:gd name="connsiteY31" fmla="*/ 1495425 h 6502400"/>
              <a:gd name="connsiteX32" fmla="*/ 5791143 w 6502401"/>
              <a:gd name="connsiteY32" fmla="*/ 1993900 h 6502400"/>
              <a:gd name="connsiteX33" fmla="*/ 6036697 w 6502401"/>
              <a:gd name="connsiteY33" fmla="*/ 2239433 h 6502400"/>
              <a:gd name="connsiteX34" fmla="*/ 6050456 w 6502401"/>
              <a:gd name="connsiteY34" fmla="*/ 2253192 h 6502400"/>
              <a:gd name="connsiteX35" fmla="*/ 6071095 w 6502401"/>
              <a:gd name="connsiteY35" fmla="*/ 2284942 h 6502400"/>
              <a:gd name="connsiteX36" fmla="*/ 6084855 w 6502401"/>
              <a:gd name="connsiteY36" fmla="*/ 2319338 h 6502400"/>
              <a:gd name="connsiteX37" fmla="*/ 6092264 w 6502401"/>
              <a:gd name="connsiteY37" fmla="*/ 2355321 h 6502400"/>
              <a:gd name="connsiteX38" fmla="*/ 6092264 w 6502401"/>
              <a:gd name="connsiteY38" fmla="*/ 2391833 h 6502400"/>
              <a:gd name="connsiteX39" fmla="*/ 6084855 w 6502401"/>
              <a:gd name="connsiteY39" fmla="*/ 2428346 h 6502400"/>
              <a:gd name="connsiteX40" fmla="*/ 6071095 w 6502401"/>
              <a:gd name="connsiteY40" fmla="*/ 2462742 h 6502400"/>
              <a:gd name="connsiteX41" fmla="*/ 6050456 w 6502401"/>
              <a:gd name="connsiteY41" fmla="*/ 2493963 h 6502400"/>
              <a:gd name="connsiteX42" fmla="*/ 6036697 w 6502401"/>
              <a:gd name="connsiteY42" fmla="*/ 2508250 h 6502400"/>
              <a:gd name="connsiteX43" fmla="*/ 6022408 w 6502401"/>
              <a:gd name="connsiteY43" fmla="*/ 2522008 h 6502400"/>
              <a:gd name="connsiteX44" fmla="*/ 5991185 w 6502401"/>
              <a:gd name="connsiteY44" fmla="*/ 2542646 h 6502400"/>
              <a:gd name="connsiteX45" fmla="*/ 5956786 w 6502401"/>
              <a:gd name="connsiteY45" fmla="*/ 2556933 h 6502400"/>
              <a:gd name="connsiteX46" fmla="*/ 5920270 w 6502401"/>
              <a:gd name="connsiteY46" fmla="*/ 2563813 h 6502400"/>
              <a:gd name="connsiteX47" fmla="*/ 5883755 w 6502401"/>
              <a:gd name="connsiteY47" fmla="*/ 2563813 h 6502400"/>
              <a:gd name="connsiteX48" fmla="*/ 5847769 w 6502401"/>
              <a:gd name="connsiteY48" fmla="*/ 2556933 h 6502400"/>
              <a:gd name="connsiteX49" fmla="*/ 5813370 w 6502401"/>
              <a:gd name="connsiteY49" fmla="*/ 2542646 h 6502400"/>
              <a:gd name="connsiteX50" fmla="*/ 5781617 w 6502401"/>
              <a:gd name="connsiteY50" fmla="*/ 2522008 h 6502400"/>
              <a:gd name="connsiteX51" fmla="*/ 5767858 w 6502401"/>
              <a:gd name="connsiteY51" fmla="*/ 2508250 h 6502400"/>
              <a:gd name="connsiteX52" fmla="*/ 5522305 w 6502401"/>
              <a:gd name="connsiteY52" fmla="*/ 2263775 h 6502400"/>
              <a:gd name="connsiteX53" fmla="*/ 3771678 w 6502401"/>
              <a:gd name="connsiteY53" fmla="*/ 4014258 h 6502400"/>
              <a:gd name="connsiteX54" fmla="*/ 2034283 w 6502401"/>
              <a:gd name="connsiteY54" fmla="*/ 5750454 h 6502400"/>
              <a:gd name="connsiteX55" fmla="*/ 2004118 w 6502401"/>
              <a:gd name="connsiteY55" fmla="*/ 5780088 h 6502400"/>
              <a:gd name="connsiteX56" fmla="*/ 1936908 w 6502401"/>
              <a:gd name="connsiteY56" fmla="*/ 5832475 h 6502400"/>
              <a:gd name="connsiteX57" fmla="*/ 1865465 w 6502401"/>
              <a:gd name="connsiteY57" fmla="*/ 5876925 h 6502400"/>
              <a:gd name="connsiteX58" fmla="*/ 1789259 w 6502401"/>
              <a:gd name="connsiteY58" fmla="*/ 5911850 h 6502400"/>
              <a:gd name="connsiteX59" fmla="*/ 1709877 w 6502401"/>
              <a:gd name="connsiteY59" fmla="*/ 5938838 h 6502400"/>
              <a:gd name="connsiteX60" fmla="*/ 1627320 w 6502401"/>
              <a:gd name="connsiteY60" fmla="*/ 5955242 h 6502400"/>
              <a:gd name="connsiteX61" fmla="*/ 1543705 w 6502401"/>
              <a:gd name="connsiteY61" fmla="*/ 5963709 h 6502400"/>
              <a:gd name="connsiteX62" fmla="*/ 1459032 w 6502401"/>
              <a:gd name="connsiteY62" fmla="*/ 5961592 h 6502400"/>
              <a:gd name="connsiteX63" fmla="*/ 1417224 w 6502401"/>
              <a:gd name="connsiteY63" fmla="*/ 5956300 h 6502400"/>
              <a:gd name="connsiteX64" fmla="*/ 890660 w 6502401"/>
              <a:gd name="connsiteY64" fmla="*/ 5881688 h 6502400"/>
              <a:gd name="connsiteX65" fmla="*/ 324935 w 6502401"/>
              <a:gd name="connsiteY65" fmla="*/ 6446838 h 6502400"/>
              <a:gd name="connsiteX66" fmla="*/ 310646 w 6502401"/>
              <a:gd name="connsiteY66" fmla="*/ 6460596 h 6502400"/>
              <a:gd name="connsiteX67" fmla="*/ 278364 w 6502401"/>
              <a:gd name="connsiteY67" fmla="*/ 6481234 h 6502400"/>
              <a:gd name="connsiteX68" fmla="*/ 243966 w 6502401"/>
              <a:gd name="connsiteY68" fmla="*/ 6494992 h 6502400"/>
              <a:gd name="connsiteX69" fmla="*/ 208509 w 6502401"/>
              <a:gd name="connsiteY69" fmla="*/ 6502400 h 6502400"/>
              <a:gd name="connsiteX70" fmla="*/ 171464 w 6502401"/>
              <a:gd name="connsiteY70" fmla="*/ 6502400 h 6502400"/>
              <a:gd name="connsiteX71" fmla="*/ 136007 w 6502401"/>
              <a:gd name="connsiteY71" fmla="*/ 6494992 h 6502400"/>
              <a:gd name="connsiteX72" fmla="*/ 101608 w 6502401"/>
              <a:gd name="connsiteY72" fmla="*/ 6481234 h 6502400"/>
              <a:gd name="connsiteX73" fmla="*/ 69856 w 6502401"/>
              <a:gd name="connsiteY73" fmla="*/ 6460596 h 6502400"/>
              <a:gd name="connsiteX74" fmla="*/ 55038 w 6502401"/>
              <a:gd name="connsiteY74" fmla="*/ 6446838 h 6502400"/>
              <a:gd name="connsiteX75" fmla="*/ 42337 w 6502401"/>
              <a:gd name="connsiteY75" fmla="*/ 6432550 h 6502400"/>
              <a:gd name="connsiteX76" fmla="*/ 20639 w 6502401"/>
              <a:gd name="connsiteY76" fmla="*/ 6401329 h 6502400"/>
              <a:gd name="connsiteX77" fmla="*/ 6880 w 6502401"/>
              <a:gd name="connsiteY77" fmla="*/ 6366934 h 6502400"/>
              <a:gd name="connsiteX78" fmla="*/ 0 w 6502401"/>
              <a:gd name="connsiteY78" fmla="*/ 6330421 h 6502400"/>
              <a:gd name="connsiteX79" fmla="*/ 0 w 6502401"/>
              <a:gd name="connsiteY79" fmla="*/ 6293909 h 6502400"/>
              <a:gd name="connsiteX80" fmla="*/ 6880 w 6502401"/>
              <a:gd name="connsiteY80" fmla="*/ 6257925 h 6502400"/>
              <a:gd name="connsiteX81" fmla="*/ 20639 w 6502401"/>
              <a:gd name="connsiteY81" fmla="*/ 6223529 h 6502400"/>
              <a:gd name="connsiteX82" fmla="*/ 42337 w 6502401"/>
              <a:gd name="connsiteY82" fmla="*/ 6191779 h 6502400"/>
              <a:gd name="connsiteX83" fmla="*/ 55038 w 6502401"/>
              <a:gd name="connsiteY83" fmla="*/ 6178021 h 6502400"/>
              <a:gd name="connsiteX84" fmla="*/ 621292 w 6502401"/>
              <a:gd name="connsiteY84" fmla="*/ 5611813 h 6502400"/>
              <a:gd name="connsiteX85" fmla="*/ 546145 w 6502401"/>
              <a:gd name="connsiteY85" fmla="*/ 5085821 h 6502400"/>
              <a:gd name="connsiteX86" fmla="*/ 540853 w 6502401"/>
              <a:gd name="connsiteY86" fmla="*/ 5042959 h 6502400"/>
              <a:gd name="connsiteX87" fmla="*/ 539265 w 6502401"/>
              <a:gd name="connsiteY87" fmla="*/ 4958821 h 6502400"/>
              <a:gd name="connsiteX88" fmla="*/ 546674 w 6502401"/>
              <a:gd name="connsiteY88" fmla="*/ 4874684 h 6502400"/>
              <a:gd name="connsiteX89" fmla="*/ 564138 w 6502401"/>
              <a:gd name="connsiteY89" fmla="*/ 4792663 h 6502400"/>
              <a:gd name="connsiteX90" fmla="*/ 590069 w 6502401"/>
              <a:gd name="connsiteY90" fmla="*/ 4713288 h 6502400"/>
              <a:gd name="connsiteX91" fmla="*/ 626055 w 6502401"/>
              <a:gd name="connsiteY91" fmla="*/ 4637088 h 6502400"/>
              <a:gd name="connsiteX92" fmla="*/ 669980 w 6502401"/>
              <a:gd name="connsiteY92" fmla="*/ 4565121 h 6502400"/>
              <a:gd name="connsiteX93" fmla="*/ 721842 w 6502401"/>
              <a:gd name="connsiteY93" fmla="*/ 4498975 h 6502400"/>
              <a:gd name="connsiteX94" fmla="*/ 752007 w 6502401"/>
              <a:gd name="connsiteY94" fmla="*/ 4467754 h 6502400"/>
              <a:gd name="connsiteX95" fmla="*/ 2468235 w 6502401"/>
              <a:gd name="connsiteY95" fmla="*/ 2752196 h 6502400"/>
              <a:gd name="connsiteX96" fmla="*/ 4239500 w 6502401"/>
              <a:gd name="connsiteY96" fmla="*/ 981075 h 6502400"/>
              <a:gd name="connsiteX97" fmla="*/ 3993947 w 6502401"/>
              <a:gd name="connsiteY97" fmla="*/ 735542 h 6502400"/>
              <a:gd name="connsiteX98" fmla="*/ 3981246 w 6502401"/>
              <a:gd name="connsiteY98" fmla="*/ 721254 h 6502400"/>
              <a:gd name="connsiteX99" fmla="*/ 3959548 w 6502401"/>
              <a:gd name="connsiteY99" fmla="*/ 688975 h 6502400"/>
              <a:gd name="connsiteX100" fmla="*/ 3945789 w 6502401"/>
              <a:gd name="connsiteY100" fmla="*/ 655108 h 6502400"/>
              <a:gd name="connsiteX101" fmla="*/ 3939438 w 6502401"/>
              <a:gd name="connsiteY101" fmla="*/ 619125 h 6502400"/>
              <a:gd name="connsiteX102" fmla="*/ 3939438 w 6502401"/>
              <a:gd name="connsiteY102" fmla="*/ 582613 h 6502400"/>
              <a:gd name="connsiteX103" fmla="*/ 3945789 w 6502401"/>
              <a:gd name="connsiteY103" fmla="*/ 546629 h 6502400"/>
              <a:gd name="connsiteX104" fmla="*/ 3959548 w 6502401"/>
              <a:gd name="connsiteY104" fmla="*/ 512233 h 6502400"/>
              <a:gd name="connsiteX105" fmla="*/ 3981246 w 6502401"/>
              <a:gd name="connsiteY105" fmla="*/ 480483 h 6502400"/>
              <a:gd name="connsiteX106" fmla="*/ 3993947 w 6502401"/>
              <a:gd name="connsiteY106" fmla="*/ 465667 h 6502400"/>
              <a:gd name="connsiteX107" fmla="*/ 4008764 w 6502401"/>
              <a:gd name="connsiteY107" fmla="*/ 452967 h 6502400"/>
              <a:gd name="connsiteX108" fmla="*/ 4039988 w 6502401"/>
              <a:gd name="connsiteY108" fmla="*/ 431800 h 6502400"/>
              <a:gd name="connsiteX109" fmla="*/ 4074916 w 6502401"/>
              <a:gd name="connsiteY109" fmla="*/ 418042 h 6502400"/>
              <a:gd name="connsiteX110" fmla="*/ 4110902 w 6502401"/>
              <a:gd name="connsiteY110" fmla="*/ 411163 h 6502400"/>
              <a:gd name="connsiteX111" fmla="*/ 4147417 w 6502401"/>
              <a:gd name="connsiteY111" fmla="*/ 411163 h 6502400"/>
              <a:gd name="connsiteX112" fmla="*/ 4182875 w 6502401"/>
              <a:gd name="connsiteY112" fmla="*/ 418042 h 6502400"/>
              <a:gd name="connsiteX113" fmla="*/ 4217273 w 6502401"/>
              <a:gd name="connsiteY113" fmla="*/ 431800 h 6502400"/>
              <a:gd name="connsiteX114" fmla="*/ 4249555 w 6502401"/>
              <a:gd name="connsiteY114" fmla="*/ 452967 h 6502400"/>
              <a:gd name="connsiteX115" fmla="*/ 4263844 w 6502401"/>
              <a:gd name="connsiteY115" fmla="*/ 465667 h 6502400"/>
              <a:gd name="connsiteX116" fmla="*/ 4508339 w 6502401"/>
              <a:gd name="connsiteY116" fmla="*/ 711200 h 6502400"/>
              <a:gd name="connsiteX117" fmla="*/ 5007913 w 6502401"/>
              <a:gd name="connsiteY117" fmla="*/ 212725 h 6502400"/>
              <a:gd name="connsiteX118" fmla="*/ 5034373 w 6502401"/>
              <a:gd name="connsiteY118" fmla="*/ 186796 h 6502400"/>
              <a:gd name="connsiteX119" fmla="*/ 5091528 w 6502401"/>
              <a:gd name="connsiteY119" fmla="*/ 139700 h 6502400"/>
              <a:gd name="connsiteX120" fmla="*/ 5152387 w 6502401"/>
              <a:gd name="connsiteY120" fmla="*/ 100013 h 6502400"/>
              <a:gd name="connsiteX121" fmla="*/ 5215892 w 6502401"/>
              <a:gd name="connsiteY121" fmla="*/ 66675 h 6502400"/>
              <a:gd name="connsiteX122" fmla="*/ 5281514 w 6502401"/>
              <a:gd name="connsiteY122" fmla="*/ 39688 h 6502400"/>
              <a:gd name="connsiteX123" fmla="*/ 5348195 w 6502401"/>
              <a:gd name="connsiteY123" fmla="*/ 20108 h 6502400"/>
              <a:gd name="connsiteX124" fmla="*/ 5418050 w 6502401"/>
              <a:gd name="connsiteY124" fmla="*/ 6350 h 65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502401" h="6502400">
                <a:moveTo>
                  <a:pt x="4509870" y="1250950"/>
                </a:moveTo>
                <a:lnTo>
                  <a:pt x="3460751" y="2299449"/>
                </a:lnTo>
                <a:lnTo>
                  <a:pt x="4204979" y="3043238"/>
                </a:lnTo>
                <a:lnTo>
                  <a:pt x="5253039" y="1994739"/>
                </a:lnTo>
                <a:close/>
                <a:moveTo>
                  <a:pt x="5487377" y="0"/>
                </a:moveTo>
                <a:lnTo>
                  <a:pt x="5557233" y="0"/>
                </a:lnTo>
                <a:lnTo>
                  <a:pt x="5626559" y="6350"/>
                </a:lnTo>
                <a:lnTo>
                  <a:pt x="5695356" y="20108"/>
                </a:lnTo>
                <a:lnTo>
                  <a:pt x="5763095" y="39688"/>
                </a:lnTo>
                <a:lnTo>
                  <a:pt x="5828717" y="66675"/>
                </a:lnTo>
                <a:lnTo>
                  <a:pt x="5891693" y="100013"/>
                </a:lnTo>
                <a:lnTo>
                  <a:pt x="5953081" y="139700"/>
                </a:lnTo>
                <a:lnTo>
                  <a:pt x="6010236" y="186796"/>
                </a:lnTo>
                <a:lnTo>
                  <a:pt x="6036697" y="212725"/>
                </a:lnTo>
                <a:lnTo>
                  <a:pt x="6289659" y="465667"/>
                </a:lnTo>
                <a:lnTo>
                  <a:pt x="6316649" y="493183"/>
                </a:lnTo>
                <a:lnTo>
                  <a:pt x="6362690" y="550333"/>
                </a:lnTo>
                <a:lnTo>
                  <a:pt x="6402381" y="610658"/>
                </a:lnTo>
                <a:lnTo>
                  <a:pt x="6436250" y="674158"/>
                </a:lnTo>
                <a:lnTo>
                  <a:pt x="6462711" y="739246"/>
                </a:lnTo>
                <a:lnTo>
                  <a:pt x="6482820" y="807508"/>
                </a:lnTo>
                <a:lnTo>
                  <a:pt x="6495522" y="875771"/>
                </a:lnTo>
                <a:lnTo>
                  <a:pt x="6502401" y="946150"/>
                </a:lnTo>
                <a:lnTo>
                  <a:pt x="6502401" y="1015471"/>
                </a:lnTo>
                <a:lnTo>
                  <a:pt x="6495522" y="1085321"/>
                </a:lnTo>
                <a:lnTo>
                  <a:pt x="6482820" y="1154113"/>
                </a:lnTo>
                <a:lnTo>
                  <a:pt x="6462711" y="1221846"/>
                </a:lnTo>
                <a:lnTo>
                  <a:pt x="6436250" y="1287463"/>
                </a:lnTo>
                <a:lnTo>
                  <a:pt x="6402381" y="1350963"/>
                </a:lnTo>
                <a:lnTo>
                  <a:pt x="6362690" y="1410759"/>
                </a:lnTo>
                <a:lnTo>
                  <a:pt x="6316649" y="1467909"/>
                </a:lnTo>
                <a:lnTo>
                  <a:pt x="6289659" y="1495425"/>
                </a:lnTo>
                <a:lnTo>
                  <a:pt x="5791143" y="1993900"/>
                </a:lnTo>
                <a:lnTo>
                  <a:pt x="6036697" y="2239433"/>
                </a:lnTo>
                <a:lnTo>
                  <a:pt x="6050456" y="2253192"/>
                </a:lnTo>
                <a:lnTo>
                  <a:pt x="6071095" y="2284942"/>
                </a:lnTo>
                <a:lnTo>
                  <a:pt x="6084855" y="2319338"/>
                </a:lnTo>
                <a:lnTo>
                  <a:pt x="6092264" y="2355321"/>
                </a:lnTo>
                <a:lnTo>
                  <a:pt x="6092264" y="2391833"/>
                </a:lnTo>
                <a:lnTo>
                  <a:pt x="6084855" y="2428346"/>
                </a:lnTo>
                <a:lnTo>
                  <a:pt x="6071095" y="2462742"/>
                </a:lnTo>
                <a:lnTo>
                  <a:pt x="6050456" y="2493963"/>
                </a:lnTo>
                <a:lnTo>
                  <a:pt x="6036697" y="2508250"/>
                </a:lnTo>
                <a:lnTo>
                  <a:pt x="6022408" y="2522008"/>
                </a:lnTo>
                <a:lnTo>
                  <a:pt x="5991185" y="2542646"/>
                </a:lnTo>
                <a:lnTo>
                  <a:pt x="5956786" y="2556933"/>
                </a:lnTo>
                <a:lnTo>
                  <a:pt x="5920270" y="2563813"/>
                </a:lnTo>
                <a:lnTo>
                  <a:pt x="5883755" y="2563813"/>
                </a:lnTo>
                <a:lnTo>
                  <a:pt x="5847769" y="2556933"/>
                </a:lnTo>
                <a:lnTo>
                  <a:pt x="5813370" y="2542646"/>
                </a:lnTo>
                <a:lnTo>
                  <a:pt x="5781617" y="2522008"/>
                </a:lnTo>
                <a:lnTo>
                  <a:pt x="5767858" y="2508250"/>
                </a:lnTo>
                <a:lnTo>
                  <a:pt x="5522305" y="2263775"/>
                </a:lnTo>
                <a:lnTo>
                  <a:pt x="3771678" y="4014258"/>
                </a:lnTo>
                <a:lnTo>
                  <a:pt x="2034283" y="5750454"/>
                </a:lnTo>
                <a:lnTo>
                  <a:pt x="2004118" y="5780088"/>
                </a:lnTo>
                <a:lnTo>
                  <a:pt x="1936908" y="5832475"/>
                </a:lnTo>
                <a:lnTo>
                  <a:pt x="1865465" y="5876925"/>
                </a:lnTo>
                <a:lnTo>
                  <a:pt x="1789259" y="5911850"/>
                </a:lnTo>
                <a:lnTo>
                  <a:pt x="1709877" y="5938838"/>
                </a:lnTo>
                <a:lnTo>
                  <a:pt x="1627320" y="5955242"/>
                </a:lnTo>
                <a:lnTo>
                  <a:pt x="1543705" y="5963709"/>
                </a:lnTo>
                <a:lnTo>
                  <a:pt x="1459032" y="5961592"/>
                </a:lnTo>
                <a:lnTo>
                  <a:pt x="1417224" y="5956300"/>
                </a:lnTo>
                <a:lnTo>
                  <a:pt x="890660" y="5881688"/>
                </a:lnTo>
                <a:lnTo>
                  <a:pt x="324935" y="6446838"/>
                </a:lnTo>
                <a:lnTo>
                  <a:pt x="310646" y="6460596"/>
                </a:lnTo>
                <a:lnTo>
                  <a:pt x="278364" y="6481234"/>
                </a:lnTo>
                <a:lnTo>
                  <a:pt x="243966" y="6494992"/>
                </a:lnTo>
                <a:lnTo>
                  <a:pt x="208509" y="6502400"/>
                </a:lnTo>
                <a:lnTo>
                  <a:pt x="171464" y="6502400"/>
                </a:lnTo>
                <a:lnTo>
                  <a:pt x="136007" y="6494992"/>
                </a:lnTo>
                <a:lnTo>
                  <a:pt x="101608" y="6481234"/>
                </a:lnTo>
                <a:lnTo>
                  <a:pt x="69856" y="6460596"/>
                </a:lnTo>
                <a:lnTo>
                  <a:pt x="55038" y="6446838"/>
                </a:lnTo>
                <a:lnTo>
                  <a:pt x="42337" y="6432550"/>
                </a:lnTo>
                <a:lnTo>
                  <a:pt x="20639" y="6401329"/>
                </a:lnTo>
                <a:lnTo>
                  <a:pt x="6880" y="6366934"/>
                </a:lnTo>
                <a:lnTo>
                  <a:pt x="0" y="6330421"/>
                </a:lnTo>
                <a:lnTo>
                  <a:pt x="0" y="6293909"/>
                </a:lnTo>
                <a:lnTo>
                  <a:pt x="6880" y="6257925"/>
                </a:lnTo>
                <a:lnTo>
                  <a:pt x="20639" y="6223529"/>
                </a:lnTo>
                <a:lnTo>
                  <a:pt x="42337" y="6191779"/>
                </a:lnTo>
                <a:lnTo>
                  <a:pt x="55038" y="6178021"/>
                </a:lnTo>
                <a:lnTo>
                  <a:pt x="621292" y="5611813"/>
                </a:lnTo>
                <a:lnTo>
                  <a:pt x="546145" y="5085821"/>
                </a:lnTo>
                <a:lnTo>
                  <a:pt x="540853" y="5042959"/>
                </a:lnTo>
                <a:lnTo>
                  <a:pt x="539265" y="4958821"/>
                </a:lnTo>
                <a:lnTo>
                  <a:pt x="546674" y="4874684"/>
                </a:lnTo>
                <a:lnTo>
                  <a:pt x="564138" y="4792663"/>
                </a:lnTo>
                <a:lnTo>
                  <a:pt x="590069" y="4713288"/>
                </a:lnTo>
                <a:lnTo>
                  <a:pt x="626055" y="4637088"/>
                </a:lnTo>
                <a:lnTo>
                  <a:pt x="669980" y="4565121"/>
                </a:lnTo>
                <a:lnTo>
                  <a:pt x="721842" y="4498975"/>
                </a:lnTo>
                <a:lnTo>
                  <a:pt x="752007" y="4467754"/>
                </a:lnTo>
                <a:lnTo>
                  <a:pt x="2468235" y="2752196"/>
                </a:lnTo>
                <a:lnTo>
                  <a:pt x="4239500" y="981075"/>
                </a:lnTo>
                <a:lnTo>
                  <a:pt x="3993947" y="735542"/>
                </a:lnTo>
                <a:lnTo>
                  <a:pt x="3981246" y="721254"/>
                </a:lnTo>
                <a:lnTo>
                  <a:pt x="3959548" y="688975"/>
                </a:lnTo>
                <a:lnTo>
                  <a:pt x="3945789" y="655108"/>
                </a:lnTo>
                <a:lnTo>
                  <a:pt x="3939438" y="619125"/>
                </a:lnTo>
                <a:lnTo>
                  <a:pt x="3939438" y="582613"/>
                </a:lnTo>
                <a:lnTo>
                  <a:pt x="3945789" y="546629"/>
                </a:lnTo>
                <a:lnTo>
                  <a:pt x="3959548" y="512233"/>
                </a:lnTo>
                <a:lnTo>
                  <a:pt x="3981246" y="480483"/>
                </a:lnTo>
                <a:lnTo>
                  <a:pt x="3993947" y="465667"/>
                </a:lnTo>
                <a:lnTo>
                  <a:pt x="4008764" y="452967"/>
                </a:lnTo>
                <a:lnTo>
                  <a:pt x="4039988" y="431800"/>
                </a:lnTo>
                <a:lnTo>
                  <a:pt x="4074916" y="418042"/>
                </a:lnTo>
                <a:lnTo>
                  <a:pt x="4110902" y="411163"/>
                </a:lnTo>
                <a:lnTo>
                  <a:pt x="4147417" y="411163"/>
                </a:lnTo>
                <a:lnTo>
                  <a:pt x="4182875" y="418042"/>
                </a:lnTo>
                <a:lnTo>
                  <a:pt x="4217273" y="431800"/>
                </a:lnTo>
                <a:lnTo>
                  <a:pt x="4249555" y="452967"/>
                </a:lnTo>
                <a:lnTo>
                  <a:pt x="4263844" y="465667"/>
                </a:lnTo>
                <a:lnTo>
                  <a:pt x="4508339" y="711200"/>
                </a:lnTo>
                <a:lnTo>
                  <a:pt x="5007913" y="212725"/>
                </a:lnTo>
                <a:lnTo>
                  <a:pt x="5034373" y="186796"/>
                </a:lnTo>
                <a:lnTo>
                  <a:pt x="5091528" y="139700"/>
                </a:lnTo>
                <a:lnTo>
                  <a:pt x="5152387" y="100013"/>
                </a:lnTo>
                <a:lnTo>
                  <a:pt x="5215892" y="66675"/>
                </a:lnTo>
                <a:lnTo>
                  <a:pt x="5281514" y="39688"/>
                </a:lnTo>
                <a:lnTo>
                  <a:pt x="5348195" y="20108"/>
                </a:lnTo>
                <a:lnTo>
                  <a:pt x="5418050" y="635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67" name="Group 36">
            <a:extLst>
              <a:ext uri="{FF2B5EF4-FFF2-40B4-BE49-F238E27FC236}">
                <a16:creationId xmlns:a16="http://schemas.microsoft.com/office/drawing/2014/main" id="{E0573E71-5BC8-44BE-B049-F6D8649A70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8151" y="4073827"/>
            <a:ext cx="75149" cy="194135"/>
            <a:chOff x="2375" y="2182"/>
            <a:chExt cx="144" cy="372"/>
          </a:xfrm>
          <a:solidFill>
            <a:schemeClr val="tx2">
              <a:lumMod val="75000"/>
            </a:schemeClr>
          </a:solidFill>
        </p:grpSpPr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19D54555-B174-454A-8877-06546DB21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Rectangle 38">
              <a:extLst>
                <a:ext uri="{FF2B5EF4-FFF2-40B4-BE49-F238E27FC236}">
                  <a16:creationId xmlns:a16="http://schemas.microsoft.com/office/drawing/2014/main" id="{B8928A80-09F9-4FB5-88A9-2B18E3881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Rectangle 39">
              <a:extLst>
                <a:ext uri="{FF2B5EF4-FFF2-40B4-BE49-F238E27FC236}">
                  <a16:creationId xmlns:a16="http://schemas.microsoft.com/office/drawing/2014/main" id="{E438FE3B-BC1D-4776-9308-9EB3944AC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Rectangle 40">
              <a:extLst>
                <a:ext uri="{FF2B5EF4-FFF2-40B4-BE49-F238E27FC236}">
                  <a16:creationId xmlns:a16="http://schemas.microsoft.com/office/drawing/2014/main" id="{46A16275-EB9F-443A-85BF-042506279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41">
              <a:extLst>
                <a:ext uri="{FF2B5EF4-FFF2-40B4-BE49-F238E27FC236}">
                  <a16:creationId xmlns:a16="http://schemas.microsoft.com/office/drawing/2014/main" id="{84AC9EFF-F8C2-473E-B2B7-000A9FD90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3" name="Freeform 6">
            <a:extLst>
              <a:ext uri="{FF2B5EF4-FFF2-40B4-BE49-F238E27FC236}">
                <a16:creationId xmlns:a16="http://schemas.microsoft.com/office/drawing/2014/main" id="{353BE948-AA69-4E6A-9E30-3704CD8A7F23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605110" y="4650521"/>
            <a:ext cx="141230" cy="125215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74" name="Group 23">
            <a:extLst>
              <a:ext uri="{FF2B5EF4-FFF2-40B4-BE49-F238E27FC236}">
                <a16:creationId xmlns:a16="http://schemas.microsoft.com/office/drawing/2014/main" id="{2749F9F5-3688-412A-9CCB-C327609CC7E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7425" y="5681614"/>
            <a:ext cx="176601" cy="162098"/>
            <a:chOff x="2577" y="1104"/>
            <a:chExt cx="414" cy="380"/>
          </a:xfrm>
          <a:solidFill>
            <a:schemeClr val="tx2">
              <a:lumMod val="75000"/>
            </a:schemeClr>
          </a:solidFill>
        </p:grpSpPr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B3494046-2F76-405C-A3C9-24BF320AD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25">
              <a:extLst>
                <a:ext uri="{FF2B5EF4-FFF2-40B4-BE49-F238E27FC236}">
                  <a16:creationId xmlns:a16="http://schemas.microsoft.com/office/drawing/2014/main" id="{A8218683-9F9D-498F-A975-F2C7CFFFE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26">
              <a:extLst>
                <a:ext uri="{FF2B5EF4-FFF2-40B4-BE49-F238E27FC236}">
                  <a16:creationId xmlns:a16="http://schemas.microsoft.com/office/drawing/2014/main" id="{131BAF5E-9607-4507-BD5F-221ACE14C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id="{C7ED16C3-DE2F-4A8C-827A-5671C8433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28">
              <a:extLst>
                <a:ext uri="{FF2B5EF4-FFF2-40B4-BE49-F238E27FC236}">
                  <a16:creationId xmlns:a16="http://schemas.microsoft.com/office/drawing/2014/main" id="{047EE86B-FA93-423E-85F3-AE38E9840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203831"/>
              </p:ext>
            </p:extLst>
          </p:nvPr>
        </p:nvGraphicFramePr>
        <p:xfrm>
          <a:off x="841850" y="1173105"/>
          <a:ext cx="729357" cy="4865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선정기준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주요기능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아키텍처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결론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QnA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contents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contents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6FE482E-81AF-2F5B-2F64-AAD0E6060290}"/>
              </a:ext>
            </a:extLst>
          </p:cNvPr>
          <p:cNvGrpSpPr/>
          <p:nvPr/>
        </p:nvGrpSpPr>
        <p:grpSpPr>
          <a:xfrm>
            <a:off x="3063601" y="2084666"/>
            <a:ext cx="7350623" cy="3685042"/>
            <a:chOff x="2629648" y="1859444"/>
            <a:chExt cx="7350623" cy="3685042"/>
          </a:xfrm>
        </p:grpSpPr>
        <p:sp>
          <p:nvSpPr>
            <p:cNvPr id="40" name="1/2 액자 39">
              <a:extLst>
                <a:ext uri="{FF2B5EF4-FFF2-40B4-BE49-F238E27FC236}">
                  <a16:creationId xmlns:a16="http://schemas.microsoft.com/office/drawing/2014/main" id="{8DA784DF-349A-D549-6F2E-A918AC34CF22}"/>
                </a:ext>
              </a:extLst>
            </p:cNvPr>
            <p:cNvSpPr/>
            <p:nvPr/>
          </p:nvSpPr>
          <p:spPr>
            <a:xfrm rot="10800000">
              <a:off x="8502066" y="4346570"/>
              <a:ext cx="1478205" cy="1197916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F34165"/>
            </a:solidFill>
            <a:ln>
              <a:solidFill>
                <a:srgbClr val="F341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CE4C140-266B-4540-EA5E-A0886871D41E}"/>
                </a:ext>
              </a:extLst>
            </p:cNvPr>
            <p:cNvGrpSpPr/>
            <p:nvPr/>
          </p:nvGrpSpPr>
          <p:grpSpPr>
            <a:xfrm>
              <a:off x="2629648" y="1859444"/>
              <a:ext cx="7298464" cy="3630654"/>
              <a:chOff x="3034515" y="1820273"/>
              <a:chExt cx="7298464" cy="3630654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45E021D-1F23-DD0A-E30D-C70B977CF326}"/>
                  </a:ext>
                </a:extLst>
              </p:cNvPr>
              <p:cNvSpPr/>
              <p:nvPr/>
            </p:nvSpPr>
            <p:spPr>
              <a:xfrm>
                <a:off x="3034515" y="1820273"/>
                <a:ext cx="2123301" cy="1720692"/>
              </a:xfrm>
              <a:prstGeom prst="rect">
                <a:avLst/>
              </a:prstGeom>
              <a:solidFill>
                <a:srgbClr val="F341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FFB7EC56-FC4B-0E17-AAC4-15AFDEFF729F}"/>
                  </a:ext>
                </a:extLst>
              </p:cNvPr>
              <p:cNvGrpSpPr/>
              <p:nvPr/>
            </p:nvGrpSpPr>
            <p:grpSpPr>
              <a:xfrm>
                <a:off x="3111766" y="1884415"/>
                <a:ext cx="7221213" cy="3566512"/>
                <a:chOff x="3136858" y="1920406"/>
                <a:chExt cx="7221213" cy="3566512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6A140E53-01DD-5087-5808-8BE76C8C7AEB}"/>
                    </a:ext>
                  </a:extLst>
                </p:cNvPr>
                <p:cNvSpPr/>
                <p:nvPr/>
              </p:nvSpPr>
              <p:spPr>
                <a:xfrm>
                  <a:off x="3136858" y="1920406"/>
                  <a:ext cx="7221213" cy="3566512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 w="28575">
                  <a:solidFill>
                    <a:schemeClr val="tx1">
                      <a:alpha val="40000"/>
                    </a:schemeClr>
                  </a:solidFill>
                </a:ln>
                <a:effectLst>
                  <a:outerShdw blurRad="457200" sx="102000" sy="102000" algn="ctr" rotWithShape="0">
                    <a:prstClr val="black">
                      <a:alpha val="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6E35AA64-BB0C-AF6B-3F82-A052BAB179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1175" y="2306925"/>
                  <a:ext cx="7012578" cy="275757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256FEB4-4ED8-2B8E-5203-0E024FB236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76"/>
    </mc:Choice>
    <mc:Fallback xmlns="">
      <p:transition spd="slow" advTm="9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96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CE434D-6D45-496A-925D-6B1D70DB8498}"/>
              </a:ext>
            </a:extLst>
          </p:cNvPr>
          <p:cNvSpPr/>
          <p:nvPr/>
        </p:nvSpPr>
        <p:spPr>
          <a:xfrm>
            <a:off x="365760" y="347472"/>
            <a:ext cx="11826240" cy="6510528"/>
          </a:xfrm>
          <a:prstGeom prst="rect">
            <a:avLst/>
          </a:prstGeom>
          <a:gradFill flip="none" rotWithShape="1">
            <a:gsLst>
              <a:gs pos="12000">
                <a:schemeClr val="bg1">
                  <a:lumMod val="95000"/>
                </a:schemeClr>
              </a:gs>
              <a:gs pos="12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215900" dist="63500" dir="13500000" algn="b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rtlCol="0" anchor="t"/>
          <a:lstStyle/>
          <a:p>
            <a:pPr marL="1700213" latinLnBrk="0">
              <a:defRPr/>
            </a:pP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Why we made it…</a:t>
            </a:r>
          </a:p>
          <a:p>
            <a:pPr marL="1700213" latinLnBrk="0">
              <a:lnSpc>
                <a:spcPct val="200000"/>
              </a:lnSpc>
              <a:defRPr/>
            </a:pPr>
            <a:r>
              <a:rPr lang="en-US" altLang="ko-KR" sz="600" kern="0" dirty="0">
                <a:solidFill>
                  <a:srgbClr val="44546A">
                    <a:lumMod val="75000"/>
                  </a:srgbClr>
                </a:solidFill>
              </a:rPr>
              <a:t>Enjoy your stylish business and campus life with BIZCAM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EEDAEC5-3E98-4C82-AAB8-25D43469317A}"/>
              </a:ext>
            </a:extLst>
          </p:cNvPr>
          <p:cNvGrpSpPr/>
          <p:nvPr/>
        </p:nvGrpSpPr>
        <p:grpSpPr>
          <a:xfrm>
            <a:off x="918321" y="572840"/>
            <a:ext cx="389780" cy="438708"/>
            <a:chOff x="5395274" y="2650519"/>
            <a:chExt cx="1459542" cy="1642754"/>
          </a:xfrm>
          <a:solidFill>
            <a:schemeClr val="tx2">
              <a:lumMod val="75000"/>
            </a:schemeClr>
          </a:solidFill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7BCEA8B-A9FD-4319-B8E2-A27E533020F0}"/>
                </a:ext>
              </a:extLst>
            </p:cNvPr>
            <p:cNvSpPr txBox="1"/>
            <p:nvPr/>
          </p:nvSpPr>
          <p:spPr>
            <a:xfrm>
              <a:off x="5628161" y="2650519"/>
              <a:ext cx="943373" cy="1642754"/>
            </a:xfrm>
            <a:custGeom>
              <a:avLst/>
              <a:gdLst>
                <a:gd name="connsiteX0" fmla="*/ 558294 w 943373"/>
                <a:gd name="connsiteY0" fmla="*/ 0 h 1642754"/>
                <a:gd name="connsiteX1" fmla="*/ 943373 w 943373"/>
                <a:gd name="connsiteY1" fmla="*/ 0 h 1642754"/>
                <a:gd name="connsiteX2" fmla="*/ 430222 w 943373"/>
                <a:gd name="connsiteY2" fmla="*/ 1509968 h 1642754"/>
                <a:gd name="connsiteX3" fmla="*/ 352120 w 943373"/>
                <a:gd name="connsiteY3" fmla="*/ 1605763 h 1642754"/>
                <a:gd name="connsiteX4" fmla="*/ 233323 w 943373"/>
                <a:gd name="connsiteY4" fmla="*/ 1642754 h 1642754"/>
                <a:gd name="connsiteX5" fmla="*/ 0 w 943373"/>
                <a:gd name="connsiteY5" fmla="*/ 1642754 h 164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73" h="1642754">
                  <a:moveTo>
                    <a:pt x="558294" y="0"/>
                  </a:moveTo>
                  <a:lnTo>
                    <a:pt x="943373" y="0"/>
                  </a:lnTo>
                  <a:lnTo>
                    <a:pt x="430222" y="1509968"/>
                  </a:lnTo>
                  <a:cubicBezTo>
                    <a:pt x="416883" y="1549172"/>
                    <a:pt x="390851" y="1581105"/>
                    <a:pt x="352120" y="1605763"/>
                  </a:cubicBezTo>
                  <a:cubicBezTo>
                    <a:pt x="313390" y="1630424"/>
                    <a:pt x="273792" y="1642754"/>
                    <a:pt x="233323" y="1642754"/>
                  </a:cubicBezTo>
                  <a:lnTo>
                    <a:pt x="0" y="1642754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E41BC68-4E7D-49D0-B72F-AD0628DF064E}"/>
                </a:ext>
              </a:extLst>
            </p:cNvPr>
            <p:cNvSpPr txBox="1"/>
            <p:nvPr/>
          </p:nvSpPr>
          <p:spPr>
            <a:xfrm flipH="1" flipV="1">
              <a:off x="5395274" y="2650519"/>
              <a:ext cx="643796" cy="867938"/>
            </a:xfrm>
            <a:custGeom>
              <a:avLst/>
              <a:gdLst>
                <a:gd name="connsiteX0" fmla="*/ 325633 w 710719"/>
                <a:gd name="connsiteY0" fmla="*/ 0 h 958161"/>
                <a:gd name="connsiteX1" fmla="*/ 710719 w 710719"/>
                <a:gd name="connsiteY1" fmla="*/ 0 h 958161"/>
                <a:gd name="connsiteX2" fmla="*/ 430222 w 710719"/>
                <a:gd name="connsiteY2" fmla="*/ 825375 h 958161"/>
                <a:gd name="connsiteX3" fmla="*/ 352120 w 710719"/>
                <a:gd name="connsiteY3" fmla="*/ 921170 h 958161"/>
                <a:gd name="connsiteX4" fmla="*/ 233323 w 710719"/>
                <a:gd name="connsiteY4" fmla="*/ 958161 h 958161"/>
                <a:gd name="connsiteX5" fmla="*/ 0 w 710719"/>
                <a:gd name="connsiteY5" fmla="*/ 958161 h 95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719" h="958161">
                  <a:moveTo>
                    <a:pt x="325633" y="0"/>
                  </a:moveTo>
                  <a:lnTo>
                    <a:pt x="710719" y="0"/>
                  </a:lnTo>
                  <a:lnTo>
                    <a:pt x="430222" y="825375"/>
                  </a:lnTo>
                  <a:cubicBezTo>
                    <a:pt x="416883" y="864579"/>
                    <a:pt x="390851" y="896512"/>
                    <a:pt x="352120" y="921170"/>
                  </a:cubicBezTo>
                  <a:cubicBezTo>
                    <a:pt x="313390" y="945831"/>
                    <a:pt x="273792" y="958161"/>
                    <a:pt x="233323" y="958161"/>
                  </a:cubicBezTo>
                  <a:lnTo>
                    <a:pt x="0" y="958161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06E871-08F3-42A5-9035-068D3373CB7F}"/>
                </a:ext>
              </a:extLst>
            </p:cNvPr>
            <p:cNvSpPr txBox="1"/>
            <p:nvPr/>
          </p:nvSpPr>
          <p:spPr>
            <a:xfrm>
              <a:off x="6393134" y="3186398"/>
              <a:ext cx="461682" cy="332059"/>
            </a:xfrm>
            <a:custGeom>
              <a:avLst/>
              <a:gdLst>
                <a:gd name="connsiteX0" fmla="*/ 112851 w 461682"/>
                <a:gd name="connsiteY0" fmla="*/ 0 h 332059"/>
                <a:gd name="connsiteX1" fmla="*/ 461682 w 461682"/>
                <a:gd name="connsiteY1" fmla="*/ 0 h 332059"/>
                <a:gd name="connsiteX2" fmla="*/ 389711 w 461682"/>
                <a:gd name="connsiteY2" fmla="*/ 211777 h 332059"/>
                <a:gd name="connsiteX3" fmla="*/ 318964 w 461682"/>
                <a:gd name="connsiteY3" fmla="*/ 298551 h 332059"/>
                <a:gd name="connsiteX4" fmla="*/ 211353 w 461682"/>
                <a:gd name="connsiteY4" fmla="*/ 332059 h 332059"/>
                <a:gd name="connsiteX5" fmla="*/ 0 w 461682"/>
                <a:gd name="connsiteY5" fmla="*/ 332059 h 33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682" h="332059">
                  <a:moveTo>
                    <a:pt x="112851" y="0"/>
                  </a:moveTo>
                  <a:lnTo>
                    <a:pt x="461682" y="0"/>
                  </a:lnTo>
                  <a:lnTo>
                    <a:pt x="389711" y="211777"/>
                  </a:lnTo>
                  <a:cubicBezTo>
                    <a:pt x="377628" y="247289"/>
                    <a:pt x="354048" y="276215"/>
                    <a:pt x="318964" y="298551"/>
                  </a:cubicBezTo>
                  <a:cubicBezTo>
                    <a:pt x="283880" y="320890"/>
                    <a:pt x="248011" y="332059"/>
                    <a:pt x="211353" y="332059"/>
                  </a:cubicBezTo>
                  <a:lnTo>
                    <a:pt x="0" y="332059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2806A0BF-6CC3-47A7-B8CD-7931B33340DE}"/>
              </a:ext>
            </a:extLst>
          </p:cNvPr>
          <p:cNvSpPr/>
          <p:nvPr/>
        </p:nvSpPr>
        <p:spPr>
          <a:xfrm>
            <a:off x="3116438" y="2303741"/>
            <a:ext cx="1263770" cy="126377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먹거리</a:t>
            </a:r>
          </a:p>
        </p:txBody>
      </p:sp>
      <p:sp>
        <p:nvSpPr>
          <p:cNvPr id="57" name="자유형: 도형 16">
            <a:extLst>
              <a:ext uri="{FF2B5EF4-FFF2-40B4-BE49-F238E27FC236}">
                <a16:creationId xmlns:a16="http://schemas.microsoft.com/office/drawing/2014/main" id="{A13F733D-441E-4AFF-84C7-E8CA078ED273}"/>
              </a:ext>
            </a:extLst>
          </p:cNvPr>
          <p:cNvSpPr/>
          <p:nvPr/>
        </p:nvSpPr>
        <p:spPr>
          <a:xfrm>
            <a:off x="2983192" y="21704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5B9B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D82B43FD-32D4-487C-A749-6F05A0709F99}"/>
              </a:ext>
            </a:extLst>
          </p:cNvPr>
          <p:cNvSpPr/>
          <p:nvPr/>
        </p:nvSpPr>
        <p:spPr>
          <a:xfrm>
            <a:off x="3622322" y="4132114"/>
            <a:ext cx="252000" cy="252000"/>
          </a:xfrm>
          <a:prstGeom prst="ellipse">
            <a:avLst/>
          </a:prstGeom>
          <a:noFill/>
          <a:ln>
            <a:solidFill>
              <a:srgbClr val="5B9B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9047F46-E57D-4F26-ABF0-7893C6EBE83C}"/>
              </a:ext>
            </a:extLst>
          </p:cNvPr>
          <p:cNvSpPr/>
          <p:nvPr/>
        </p:nvSpPr>
        <p:spPr>
          <a:xfrm>
            <a:off x="3683896" y="4193688"/>
            <a:ext cx="128852" cy="128852"/>
          </a:xfrm>
          <a:prstGeom prst="ellipse">
            <a:avLst/>
          </a:prstGeom>
          <a:solidFill>
            <a:srgbClr val="5B9BD5"/>
          </a:solidFill>
          <a:ln>
            <a:solidFill>
              <a:srgbClr val="5B9B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D449A4E-5764-4D28-A243-79FC811A1541}"/>
              </a:ext>
            </a:extLst>
          </p:cNvPr>
          <p:cNvSpPr/>
          <p:nvPr/>
        </p:nvSpPr>
        <p:spPr>
          <a:xfrm>
            <a:off x="2349069" y="4650521"/>
            <a:ext cx="2798506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휴게소 맛집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휴게소를 고르고 먹거리를 고르기에서 먹거리를 고르고 휴게소를 고르기로 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2806A0BF-6CC3-47A7-B8CD-7931B33340DE}"/>
              </a:ext>
            </a:extLst>
          </p:cNvPr>
          <p:cNvSpPr/>
          <p:nvPr/>
        </p:nvSpPr>
        <p:spPr>
          <a:xfrm>
            <a:off x="6086840" y="230374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5B9BD5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여행</a:t>
            </a:r>
          </a:p>
        </p:txBody>
      </p:sp>
      <p:sp>
        <p:nvSpPr>
          <p:cNvPr id="65" name="자유형: 도형 16">
            <a:extLst>
              <a:ext uri="{FF2B5EF4-FFF2-40B4-BE49-F238E27FC236}">
                <a16:creationId xmlns:a16="http://schemas.microsoft.com/office/drawing/2014/main" id="{A13F733D-441E-4AFF-84C7-E8CA078ED273}"/>
              </a:ext>
            </a:extLst>
          </p:cNvPr>
          <p:cNvSpPr/>
          <p:nvPr/>
        </p:nvSpPr>
        <p:spPr>
          <a:xfrm>
            <a:off x="5953594" y="217049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5B9B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82B43FD-32D4-487C-A749-6F05A0709F99}"/>
              </a:ext>
            </a:extLst>
          </p:cNvPr>
          <p:cNvSpPr/>
          <p:nvPr/>
        </p:nvSpPr>
        <p:spPr>
          <a:xfrm>
            <a:off x="6592724" y="4132114"/>
            <a:ext cx="252000" cy="252000"/>
          </a:xfrm>
          <a:prstGeom prst="ellipse">
            <a:avLst/>
          </a:prstGeom>
          <a:noFill/>
          <a:ln>
            <a:solidFill>
              <a:srgbClr val="5B9B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9047F46-E57D-4F26-ABF0-7893C6EBE83C}"/>
              </a:ext>
            </a:extLst>
          </p:cNvPr>
          <p:cNvSpPr/>
          <p:nvPr/>
        </p:nvSpPr>
        <p:spPr>
          <a:xfrm>
            <a:off x="6654298" y="4193688"/>
            <a:ext cx="128852" cy="128852"/>
          </a:xfrm>
          <a:prstGeom prst="ellipse">
            <a:avLst/>
          </a:prstGeom>
          <a:solidFill>
            <a:srgbClr val="5B9BD5"/>
          </a:solidFill>
          <a:ln>
            <a:solidFill>
              <a:srgbClr val="5B9B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D449A4E-5764-4D28-A243-79FC811A1541}"/>
              </a:ext>
            </a:extLst>
          </p:cNvPr>
          <p:cNvSpPr/>
          <p:nvPr/>
        </p:nvSpPr>
        <p:spPr>
          <a:xfrm>
            <a:off x="5282225" y="4660359"/>
            <a:ext cx="3001850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여행의 주제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해안선 고속도로를 따라 드라이브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 특정 유명 휴게소가 여행의 목적지</a:t>
            </a:r>
            <a:endParaRPr lang="en-US" altLang="ko-KR" sz="12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2806A0BF-6CC3-47A7-B8CD-7931B33340DE}"/>
              </a:ext>
            </a:extLst>
          </p:cNvPr>
          <p:cNvSpPr/>
          <p:nvPr/>
        </p:nvSpPr>
        <p:spPr>
          <a:xfrm>
            <a:off x="9439860" y="2310531"/>
            <a:ext cx="1263770" cy="1263770"/>
          </a:xfrm>
          <a:prstGeom prst="ellipse">
            <a:avLst/>
          </a:prstGeom>
          <a:solidFill>
            <a:schemeClr val="bg1"/>
          </a:solidFill>
          <a:ln>
            <a:solidFill>
              <a:srgbClr val="5B9BD5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편의</a:t>
            </a:r>
          </a:p>
        </p:txBody>
      </p:sp>
      <p:sp>
        <p:nvSpPr>
          <p:cNvPr id="70" name="자유형: 도형 16">
            <a:extLst>
              <a:ext uri="{FF2B5EF4-FFF2-40B4-BE49-F238E27FC236}">
                <a16:creationId xmlns:a16="http://schemas.microsoft.com/office/drawing/2014/main" id="{A13F733D-441E-4AFF-84C7-E8CA078ED273}"/>
              </a:ext>
            </a:extLst>
          </p:cNvPr>
          <p:cNvSpPr/>
          <p:nvPr/>
        </p:nvSpPr>
        <p:spPr>
          <a:xfrm>
            <a:off x="9306614" y="2177285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>
            <a:solidFill>
              <a:srgbClr val="5B9B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82B43FD-32D4-487C-A749-6F05A0709F99}"/>
              </a:ext>
            </a:extLst>
          </p:cNvPr>
          <p:cNvSpPr/>
          <p:nvPr/>
        </p:nvSpPr>
        <p:spPr>
          <a:xfrm>
            <a:off x="9945744" y="4138904"/>
            <a:ext cx="252000" cy="252000"/>
          </a:xfrm>
          <a:prstGeom prst="ellipse">
            <a:avLst/>
          </a:prstGeom>
          <a:noFill/>
          <a:ln>
            <a:solidFill>
              <a:srgbClr val="5B9B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9047F46-E57D-4F26-ABF0-7893C6EBE83C}"/>
              </a:ext>
            </a:extLst>
          </p:cNvPr>
          <p:cNvSpPr/>
          <p:nvPr/>
        </p:nvSpPr>
        <p:spPr>
          <a:xfrm>
            <a:off x="10007318" y="4200478"/>
            <a:ext cx="128852" cy="128852"/>
          </a:xfrm>
          <a:prstGeom prst="ellipse">
            <a:avLst/>
          </a:prstGeom>
          <a:solidFill>
            <a:schemeClr val="bg1"/>
          </a:solidFill>
          <a:ln>
            <a:solidFill>
              <a:srgbClr val="5B9B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D449A4E-5764-4D28-A243-79FC811A1541}"/>
              </a:ext>
            </a:extLst>
          </p:cNvPr>
          <p:cNvSpPr/>
          <p:nvPr/>
        </p:nvSpPr>
        <p:spPr>
          <a:xfrm>
            <a:off x="8929020" y="4616060"/>
            <a:ext cx="2303289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휴게소 편의 시설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</a:rPr>
              <a:t>LPG 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</a:rPr>
              <a:t>가스충전소 정보 제공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97" name="사각형: 둥근 모서리 46">
            <a:extLst>
              <a:ext uri="{FF2B5EF4-FFF2-40B4-BE49-F238E27FC236}">
                <a16:creationId xmlns:a16="http://schemas.microsoft.com/office/drawing/2014/main" id="{BB63BDDC-AF38-498A-A491-031FD1A14700}"/>
              </a:ext>
            </a:extLst>
          </p:cNvPr>
          <p:cNvSpPr/>
          <p:nvPr/>
        </p:nvSpPr>
        <p:spPr>
          <a:xfrm>
            <a:off x="501649" y="2344148"/>
            <a:ext cx="1130155" cy="317452"/>
          </a:xfrm>
          <a:prstGeom prst="roundRect">
            <a:avLst>
              <a:gd name="adj" fmla="val 17667"/>
            </a:avLst>
          </a:prstGeom>
          <a:solidFill>
            <a:srgbClr val="F34165"/>
          </a:solidFill>
          <a:ln>
            <a:noFill/>
          </a:ln>
          <a:effectLst>
            <a:outerShdw blurRad="152400" dist="38100" dir="5400000" algn="t" rotWithShape="0">
              <a:srgbClr val="F34165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8" name="Freeform 9">
            <a:extLst>
              <a:ext uri="{FF2B5EF4-FFF2-40B4-BE49-F238E27FC236}">
                <a16:creationId xmlns:a16="http://schemas.microsoft.com/office/drawing/2014/main" id="{845AA6BA-782F-44C8-8EED-7414FB66A082}"/>
              </a:ext>
            </a:extLst>
          </p:cNvPr>
          <p:cNvSpPr>
            <a:spLocks/>
          </p:cNvSpPr>
          <p:nvPr/>
        </p:nvSpPr>
        <p:spPr bwMode="auto">
          <a:xfrm>
            <a:off x="617166" y="2960742"/>
            <a:ext cx="117118" cy="15456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9" name="자유형 23">
            <a:extLst>
              <a:ext uri="{FF2B5EF4-FFF2-40B4-BE49-F238E27FC236}">
                <a16:creationId xmlns:a16="http://schemas.microsoft.com/office/drawing/2014/main" id="{EA4A4F04-7C00-43CE-8F2F-A2644163C621}"/>
              </a:ext>
            </a:extLst>
          </p:cNvPr>
          <p:cNvSpPr>
            <a:spLocks/>
          </p:cNvSpPr>
          <p:nvPr/>
        </p:nvSpPr>
        <p:spPr bwMode="auto">
          <a:xfrm>
            <a:off x="587425" y="2423622"/>
            <a:ext cx="176601" cy="154561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0" name="말풍선: 타원형 11">
            <a:extLst>
              <a:ext uri="{FF2B5EF4-FFF2-40B4-BE49-F238E27FC236}">
                <a16:creationId xmlns:a16="http://schemas.microsoft.com/office/drawing/2014/main" id="{2B37B84D-1725-4F47-8A31-66F0C12BE3C4}"/>
              </a:ext>
            </a:extLst>
          </p:cNvPr>
          <p:cNvSpPr/>
          <p:nvPr/>
        </p:nvSpPr>
        <p:spPr>
          <a:xfrm>
            <a:off x="606851" y="1906277"/>
            <a:ext cx="137748" cy="134786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2" name="Group 16">
            <a:extLst>
              <a:ext uri="{FF2B5EF4-FFF2-40B4-BE49-F238E27FC236}">
                <a16:creationId xmlns:a16="http://schemas.microsoft.com/office/drawing/2014/main" id="{2505A955-3A57-4CDC-BDF8-D1322AC582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1591" y="3497861"/>
            <a:ext cx="168268" cy="193407"/>
            <a:chOff x="1039" y="1681"/>
            <a:chExt cx="1071" cy="1231"/>
          </a:xfrm>
          <a:solidFill>
            <a:schemeClr val="tx2">
              <a:lumMod val="75000"/>
            </a:schemeClr>
          </a:solidFill>
        </p:grpSpPr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8BE86CE9-DE49-412B-B558-68E8CB44D0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379B6A44-79DE-451D-A9B3-926D940DD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215A0F8D-78B6-4E48-9D82-D008A7C46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89437317-390F-43E7-8100-E3E3CED2F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7" name="자유형 32">
            <a:extLst>
              <a:ext uri="{FF2B5EF4-FFF2-40B4-BE49-F238E27FC236}">
                <a16:creationId xmlns:a16="http://schemas.microsoft.com/office/drawing/2014/main" id="{20D807BE-A02B-49A4-BD0E-EFC4948F1151}"/>
              </a:ext>
            </a:extLst>
          </p:cNvPr>
          <p:cNvSpPr>
            <a:spLocks/>
          </p:cNvSpPr>
          <p:nvPr/>
        </p:nvSpPr>
        <p:spPr bwMode="auto">
          <a:xfrm>
            <a:off x="605347" y="5158295"/>
            <a:ext cx="140756" cy="140756"/>
          </a:xfrm>
          <a:custGeom>
            <a:avLst/>
            <a:gdLst>
              <a:gd name="connsiteX0" fmla="*/ 4509870 w 6502401"/>
              <a:gd name="connsiteY0" fmla="*/ 1250950 h 6502400"/>
              <a:gd name="connsiteX1" fmla="*/ 3460751 w 6502401"/>
              <a:gd name="connsiteY1" fmla="*/ 2299449 h 6502400"/>
              <a:gd name="connsiteX2" fmla="*/ 4204979 w 6502401"/>
              <a:gd name="connsiteY2" fmla="*/ 3043238 h 6502400"/>
              <a:gd name="connsiteX3" fmla="*/ 5253039 w 6502401"/>
              <a:gd name="connsiteY3" fmla="*/ 1994739 h 6502400"/>
              <a:gd name="connsiteX4" fmla="*/ 5487377 w 6502401"/>
              <a:gd name="connsiteY4" fmla="*/ 0 h 6502400"/>
              <a:gd name="connsiteX5" fmla="*/ 5557233 w 6502401"/>
              <a:gd name="connsiteY5" fmla="*/ 0 h 6502400"/>
              <a:gd name="connsiteX6" fmla="*/ 5626559 w 6502401"/>
              <a:gd name="connsiteY6" fmla="*/ 6350 h 6502400"/>
              <a:gd name="connsiteX7" fmla="*/ 5695356 w 6502401"/>
              <a:gd name="connsiteY7" fmla="*/ 20108 h 6502400"/>
              <a:gd name="connsiteX8" fmla="*/ 5763095 w 6502401"/>
              <a:gd name="connsiteY8" fmla="*/ 39688 h 6502400"/>
              <a:gd name="connsiteX9" fmla="*/ 5828717 w 6502401"/>
              <a:gd name="connsiteY9" fmla="*/ 66675 h 6502400"/>
              <a:gd name="connsiteX10" fmla="*/ 5891693 w 6502401"/>
              <a:gd name="connsiteY10" fmla="*/ 100013 h 6502400"/>
              <a:gd name="connsiteX11" fmla="*/ 5953081 w 6502401"/>
              <a:gd name="connsiteY11" fmla="*/ 139700 h 6502400"/>
              <a:gd name="connsiteX12" fmla="*/ 6010236 w 6502401"/>
              <a:gd name="connsiteY12" fmla="*/ 186796 h 6502400"/>
              <a:gd name="connsiteX13" fmla="*/ 6036697 w 6502401"/>
              <a:gd name="connsiteY13" fmla="*/ 212725 h 6502400"/>
              <a:gd name="connsiteX14" fmla="*/ 6289659 w 6502401"/>
              <a:gd name="connsiteY14" fmla="*/ 465667 h 6502400"/>
              <a:gd name="connsiteX15" fmla="*/ 6316649 w 6502401"/>
              <a:gd name="connsiteY15" fmla="*/ 493183 h 6502400"/>
              <a:gd name="connsiteX16" fmla="*/ 6362690 w 6502401"/>
              <a:gd name="connsiteY16" fmla="*/ 550333 h 6502400"/>
              <a:gd name="connsiteX17" fmla="*/ 6402381 w 6502401"/>
              <a:gd name="connsiteY17" fmla="*/ 610658 h 6502400"/>
              <a:gd name="connsiteX18" fmla="*/ 6436250 w 6502401"/>
              <a:gd name="connsiteY18" fmla="*/ 674158 h 6502400"/>
              <a:gd name="connsiteX19" fmla="*/ 6462711 w 6502401"/>
              <a:gd name="connsiteY19" fmla="*/ 739246 h 6502400"/>
              <a:gd name="connsiteX20" fmla="*/ 6482820 w 6502401"/>
              <a:gd name="connsiteY20" fmla="*/ 807508 h 6502400"/>
              <a:gd name="connsiteX21" fmla="*/ 6495522 w 6502401"/>
              <a:gd name="connsiteY21" fmla="*/ 875771 h 6502400"/>
              <a:gd name="connsiteX22" fmla="*/ 6502401 w 6502401"/>
              <a:gd name="connsiteY22" fmla="*/ 946150 h 6502400"/>
              <a:gd name="connsiteX23" fmla="*/ 6502401 w 6502401"/>
              <a:gd name="connsiteY23" fmla="*/ 1015471 h 6502400"/>
              <a:gd name="connsiteX24" fmla="*/ 6495522 w 6502401"/>
              <a:gd name="connsiteY24" fmla="*/ 1085321 h 6502400"/>
              <a:gd name="connsiteX25" fmla="*/ 6482820 w 6502401"/>
              <a:gd name="connsiteY25" fmla="*/ 1154113 h 6502400"/>
              <a:gd name="connsiteX26" fmla="*/ 6462711 w 6502401"/>
              <a:gd name="connsiteY26" fmla="*/ 1221846 h 6502400"/>
              <a:gd name="connsiteX27" fmla="*/ 6436250 w 6502401"/>
              <a:gd name="connsiteY27" fmla="*/ 1287463 h 6502400"/>
              <a:gd name="connsiteX28" fmla="*/ 6402381 w 6502401"/>
              <a:gd name="connsiteY28" fmla="*/ 1350963 h 6502400"/>
              <a:gd name="connsiteX29" fmla="*/ 6362690 w 6502401"/>
              <a:gd name="connsiteY29" fmla="*/ 1410759 h 6502400"/>
              <a:gd name="connsiteX30" fmla="*/ 6316649 w 6502401"/>
              <a:gd name="connsiteY30" fmla="*/ 1467909 h 6502400"/>
              <a:gd name="connsiteX31" fmla="*/ 6289659 w 6502401"/>
              <a:gd name="connsiteY31" fmla="*/ 1495425 h 6502400"/>
              <a:gd name="connsiteX32" fmla="*/ 5791143 w 6502401"/>
              <a:gd name="connsiteY32" fmla="*/ 1993900 h 6502400"/>
              <a:gd name="connsiteX33" fmla="*/ 6036697 w 6502401"/>
              <a:gd name="connsiteY33" fmla="*/ 2239433 h 6502400"/>
              <a:gd name="connsiteX34" fmla="*/ 6050456 w 6502401"/>
              <a:gd name="connsiteY34" fmla="*/ 2253192 h 6502400"/>
              <a:gd name="connsiteX35" fmla="*/ 6071095 w 6502401"/>
              <a:gd name="connsiteY35" fmla="*/ 2284942 h 6502400"/>
              <a:gd name="connsiteX36" fmla="*/ 6084855 w 6502401"/>
              <a:gd name="connsiteY36" fmla="*/ 2319338 h 6502400"/>
              <a:gd name="connsiteX37" fmla="*/ 6092264 w 6502401"/>
              <a:gd name="connsiteY37" fmla="*/ 2355321 h 6502400"/>
              <a:gd name="connsiteX38" fmla="*/ 6092264 w 6502401"/>
              <a:gd name="connsiteY38" fmla="*/ 2391833 h 6502400"/>
              <a:gd name="connsiteX39" fmla="*/ 6084855 w 6502401"/>
              <a:gd name="connsiteY39" fmla="*/ 2428346 h 6502400"/>
              <a:gd name="connsiteX40" fmla="*/ 6071095 w 6502401"/>
              <a:gd name="connsiteY40" fmla="*/ 2462742 h 6502400"/>
              <a:gd name="connsiteX41" fmla="*/ 6050456 w 6502401"/>
              <a:gd name="connsiteY41" fmla="*/ 2493963 h 6502400"/>
              <a:gd name="connsiteX42" fmla="*/ 6036697 w 6502401"/>
              <a:gd name="connsiteY42" fmla="*/ 2508250 h 6502400"/>
              <a:gd name="connsiteX43" fmla="*/ 6022408 w 6502401"/>
              <a:gd name="connsiteY43" fmla="*/ 2522008 h 6502400"/>
              <a:gd name="connsiteX44" fmla="*/ 5991185 w 6502401"/>
              <a:gd name="connsiteY44" fmla="*/ 2542646 h 6502400"/>
              <a:gd name="connsiteX45" fmla="*/ 5956786 w 6502401"/>
              <a:gd name="connsiteY45" fmla="*/ 2556933 h 6502400"/>
              <a:gd name="connsiteX46" fmla="*/ 5920270 w 6502401"/>
              <a:gd name="connsiteY46" fmla="*/ 2563813 h 6502400"/>
              <a:gd name="connsiteX47" fmla="*/ 5883755 w 6502401"/>
              <a:gd name="connsiteY47" fmla="*/ 2563813 h 6502400"/>
              <a:gd name="connsiteX48" fmla="*/ 5847769 w 6502401"/>
              <a:gd name="connsiteY48" fmla="*/ 2556933 h 6502400"/>
              <a:gd name="connsiteX49" fmla="*/ 5813370 w 6502401"/>
              <a:gd name="connsiteY49" fmla="*/ 2542646 h 6502400"/>
              <a:gd name="connsiteX50" fmla="*/ 5781617 w 6502401"/>
              <a:gd name="connsiteY50" fmla="*/ 2522008 h 6502400"/>
              <a:gd name="connsiteX51" fmla="*/ 5767858 w 6502401"/>
              <a:gd name="connsiteY51" fmla="*/ 2508250 h 6502400"/>
              <a:gd name="connsiteX52" fmla="*/ 5522305 w 6502401"/>
              <a:gd name="connsiteY52" fmla="*/ 2263775 h 6502400"/>
              <a:gd name="connsiteX53" fmla="*/ 3771678 w 6502401"/>
              <a:gd name="connsiteY53" fmla="*/ 4014258 h 6502400"/>
              <a:gd name="connsiteX54" fmla="*/ 2034283 w 6502401"/>
              <a:gd name="connsiteY54" fmla="*/ 5750454 h 6502400"/>
              <a:gd name="connsiteX55" fmla="*/ 2004118 w 6502401"/>
              <a:gd name="connsiteY55" fmla="*/ 5780088 h 6502400"/>
              <a:gd name="connsiteX56" fmla="*/ 1936908 w 6502401"/>
              <a:gd name="connsiteY56" fmla="*/ 5832475 h 6502400"/>
              <a:gd name="connsiteX57" fmla="*/ 1865465 w 6502401"/>
              <a:gd name="connsiteY57" fmla="*/ 5876925 h 6502400"/>
              <a:gd name="connsiteX58" fmla="*/ 1789259 w 6502401"/>
              <a:gd name="connsiteY58" fmla="*/ 5911850 h 6502400"/>
              <a:gd name="connsiteX59" fmla="*/ 1709877 w 6502401"/>
              <a:gd name="connsiteY59" fmla="*/ 5938838 h 6502400"/>
              <a:gd name="connsiteX60" fmla="*/ 1627320 w 6502401"/>
              <a:gd name="connsiteY60" fmla="*/ 5955242 h 6502400"/>
              <a:gd name="connsiteX61" fmla="*/ 1543705 w 6502401"/>
              <a:gd name="connsiteY61" fmla="*/ 5963709 h 6502400"/>
              <a:gd name="connsiteX62" fmla="*/ 1459032 w 6502401"/>
              <a:gd name="connsiteY62" fmla="*/ 5961592 h 6502400"/>
              <a:gd name="connsiteX63" fmla="*/ 1417224 w 6502401"/>
              <a:gd name="connsiteY63" fmla="*/ 5956300 h 6502400"/>
              <a:gd name="connsiteX64" fmla="*/ 890660 w 6502401"/>
              <a:gd name="connsiteY64" fmla="*/ 5881688 h 6502400"/>
              <a:gd name="connsiteX65" fmla="*/ 324935 w 6502401"/>
              <a:gd name="connsiteY65" fmla="*/ 6446838 h 6502400"/>
              <a:gd name="connsiteX66" fmla="*/ 310646 w 6502401"/>
              <a:gd name="connsiteY66" fmla="*/ 6460596 h 6502400"/>
              <a:gd name="connsiteX67" fmla="*/ 278364 w 6502401"/>
              <a:gd name="connsiteY67" fmla="*/ 6481234 h 6502400"/>
              <a:gd name="connsiteX68" fmla="*/ 243966 w 6502401"/>
              <a:gd name="connsiteY68" fmla="*/ 6494992 h 6502400"/>
              <a:gd name="connsiteX69" fmla="*/ 208509 w 6502401"/>
              <a:gd name="connsiteY69" fmla="*/ 6502400 h 6502400"/>
              <a:gd name="connsiteX70" fmla="*/ 171464 w 6502401"/>
              <a:gd name="connsiteY70" fmla="*/ 6502400 h 6502400"/>
              <a:gd name="connsiteX71" fmla="*/ 136007 w 6502401"/>
              <a:gd name="connsiteY71" fmla="*/ 6494992 h 6502400"/>
              <a:gd name="connsiteX72" fmla="*/ 101608 w 6502401"/>
              <a:gd name="connsiteY72" fmla="*/ 6481234 h 6502400"/>
              <a:gd name="connsiteX73" fmla="*/ 69856 w 6502401"/>
              <a:gd name="connsiteY73" fmla="*/ 6460596 h 6502400"/>
              <a:gd name="connsiteX74" fmla="*/ 55038 w 6502401"/>
              <a:gd name="connsiteY74" fmla="*/ 6446838 h 6502400"/>
              <a:gd name="connsiteX75" fmla="*/ 42337 w 6502401"/>
              <a:gd name="connsiteY75" fmla="*/ 6432550 h 6502400"/>
              <a:gd name="connsiteX76" fmla="*/ 20639 w 6502401"/>
              <a:gd name="connsiteY76" fmla="*/ 6401329 h 6502400"/>
              <a:gd name="connsiteX77" fmla="*/ 6880 w 6502401"/>
              <a:gd name="connsiteY77" fmla="*/ 6366934 h 6502400"/>
              <a:gd name="connsiteX78" fmla="*/ 0 w 6502401"/>
              <a:gd name="connsiteY78" fmla="*/ 6330421 h 6502400"/>
              <a:gd name="connsiteX79" fmla="*/ 0 w 6502401"/>
              <a:gd name="connsiteY79" fmla="*/ 6293909 h 6502400"/>
              <a:gd name="connsiteX80" fmla="*/ 6880 w 6502401"/>
              <a:gd name="connsiteY80" fmla="*/ 6257925 h 6502400"/>
              <a:gd name="connsiteX81" fmla="*/ 20639 w 6502401"/>
              <a:gd name="connsiteY81" fmla="*/ 6223529 h 6502400"/>
              <a:gd name="connsiteX82" fmla="*/ 42337 w 6502401"/>
              <a:gd name="connsiteY82" fmla="*/ 6191779 h 6502400"/>
              <a:gd name="connsiteX83" fmla="*/ 55038 w 6502401"/>
              <a:gd name="connsiteY83" fmla="*/ 6178021 h 6502400"/>
              <a:gd name="connsiteX84" fmla="*/ 621292 w 6502401"/>
              <a:gd name="connsiteY84" fmla="*/ 5611813 h 6502400"/>
              <a:gd name="connsiteX85" fmla="*/ 546145 w 6502401"/>
              <a:gd name="connsiteY85" fmla="*/ 5085821 h 6502400"/>
              <a:gd name="connsiteX86" fmla="*/ 540853 w 6502401"/>
              <a:gd name="connsiteY86" fmla="*/ 5042959 h 6502400"/>
              <a:gd name="connsiteX87" fmla="*/ 539265 w 6502401"/>
              <a:gd name="connsiteY87" fmla="*/ 4958821 h 6502400"/>
              <a:gd name="connsiteX88" fmla="*/ 546674 w 6502401"/>
              <a:gd name="connsiteY88" fmla="*/ 4874684 h 6502400"/>
              <a:gd name="connsiteX89" fmla="*/ 564138 w 6502401"/>
              <a:gd name="connsiteY89" fmla="*/ 4792663 h 6502400"/>
              <a:gd name="connsiteX90" fmla="*/ 590069 w 6502401"/>
              <a:gd name="connsiteY90" fmla="*/ 4713288 h 6502400"/>
              <a:gd name="connsiteX91" fmla="*/ 626055 w 6502401"/>
              <a:gd name="connsiteY91" fmla="*/ 4637088 h 6502400"/>
              <a:gd name="connsiteX92" fmla="*/ 669980 w 6502401"/>
              <a:gd name="connsiteY92" fmla="*/ 4565121 h 6502400"/>
              <a:gd name="connsiteX93" fmla="*/ 721842 w 6502401"/>
              <a:gd name="connsiteY93" fmla="*/ 4498975 h 6502400"/>
              <a:gd name="connsiteX94" fmla="*/ 752007 w 6502401"/>
              <a:gd name="connsiteY94" fmla="*/ 4467754 h 6502400"/>
              <a:gd name="connsiteX95" fmla="*/ 2468235 w 6502401"/>
              <a:gd name="connsiteY95" fmla="*/ 2752196 h 6502400"/>
              <a:gd name="connsiteX96" fmla="*/ 4239500 w 6502401"/>
              <a:gd name="connsiteY96" fmla="*/ 981075 h 6502400"/>
              <a:gd name="connsiteX97" fmla="*/ 3993947 w 6502401"/>
              <a:gd name="connsiteY97" fmla="*/ 735542 h 6502400"/>
              <a:gd name="connsiteX98" fmla="*/ 3981246 w 6502401"/>
              <a:gd name="connsiteY98" fmla="*/ 721254 h 6502400"/>
              <a:gd name="connsiteX99" fmla="*/ 3959548 w 6502401"/>
              <a:gd name="connsiteY99" fmla="*/ 688975 h 6502400"/>
              <a:gd name="connsiteX100" fmla="*/ 3945789 w 6502401"/>
              <a:gd name="connsiteY100" fmla="*/ 655108 h 6502400"/>
              <a:gd name="connsiteX101" fmla="*/ 3939438 w 6502401"/>
              <a:gd name="connsiteY101" fmla="*/ 619125 h 6502400"/>
              <a:gd name="connsiteX102" fmla="*/ 3939438 w 6502401"/>
              <a:gd name="connsiteY102" fmla="*/ 582613 h 6502400"/>
              <a:gd name="connsiteX103" fmla="*/ 3945789 w 6502401"/>
              <a:gd name="connsiteY103" fmla="*/ 546629 h 6502400"/>
              <a:gd name="connsiteX104" fmla="*/ 3959548 w 6502401"/>
              <a:gd name="connsiteY104" fmla="*/ 512233 h 6502400"/>
              <a:gd name="connsiteX105" fmla="*/ 3981246 w 6502401"/>
              <a:gd name="connsiteY105" fmla="*/ 480483 h 6502400"/>
              <a:gd name="connsiteX106" fmla="*/ 3993947 w 6502401"/>
              <a:gd name="connsiteY106" fmla="*/ 465667 h 6502400"/>
              <a:gd name="connsiteX107" fmla="*/ 4008764 w 6502401"/>
              <a:gd name="connsiteY107" fmla="*/ 452967 h 6502400"/>
              <a:gd name="connsiteX108" fmla="*/ 4039988 w 6502401"/>
              <a:gd name="connsiteY108" fmla="*/ 431800 h 6502400"/>
              <a:gd name="connsiteX109" fmla="*/ 4074916 w 6502401"/>
              <a:gd name="connsiteY109" fmla="*/ 418042 h 6502400"/>
              <a:gd name="connsiteX110" fmla="*/ 4110902 w 6502401"/>
              <a:gd name="connsiteY110" fmla="*/ 411163 h 6502400"/>
              <a:gd name="connsiteX111" fmla="*/ 4147417 w 6502401"/>
              <a:gd name="connsiteY111" fmla="*/ 411163 h 6502400"/>
              <a:gd name="connsiteX112" fmla="*/ 4182875 w 6502401"/>
              <a:gd name="connsiteY112" fmla="*/ 418042 h 6502400"/>
              <a:gd name="connsiteX113" fmla="*/ 4217273 w 6502401"/>
              <a:gd name="connsiteY113" fmla="*/ 431800 h 6502400"/>
              <a:gd name="connsiteX114" fmla="*/ 4249555 w 6502401"/>
              <a:gd name="connsiteY114" fmla="*/ 452967 h 6502400"/>
              <a:gd name="connsiteX115" fmla="*/ 4263844 w 6502401"/>
              <a:gd name="connsiteY115" fmla="*/ 465667 h 6502400"/>
              <a:gd name="connsiteX116" fmla="*/ 4508339 w 6502401"/>
              <a:gd name="connsiteY116" fmla="*/ 711200 h 6502400"/>
              <a:gd name="connsiteX117" fmla="*/ 5007913 w 6502401"/>
              <a:gd name="connsiteY117" fmla="*/ 212725 h 6502400"/>
              <a:gd name="connsiteX118" fmla="*/ 5034373 w 6502401"/>
              <a:gd name="connsiteY118" fmla="*/ 186796 h 6502400"/>
              <a:gd name="connsiteX119" fmla="*/ 5091528 w 6502401"/>
              <a:gd name="connsiteY119" fmla="*/ 139700 h 6502400"/>
              <a:gd name="connsiteX120" fmla="*/ 5152387 w 6502401"/>
              <a:gd name="connsiteY120" fmla="*/ 100013 h 6502400"/>
              <a:gd name="connsiteX121" fmla="*/ 5215892 w 6502401"/>
              <a:gd name="connsiteY121" fmla="*/ 66675 h 6502400"/>
              <a:gd name="connsiteX122" fmla="*/ 5281514 w 6502401"/>
              <a:gd name="connsiteY122" fmla="*/ 39688 h 6502400"/>
              <a:gd name="connsiteX123" fmla="*/ 5348195 w 6502401"/>
              <a:gd name="connsiteY123" fmla="*/ 20108 h 6502400"/>
              <a:gd name="connsiteX124" fmla="*/ 5418050 w 6502401"/>
              <a:gd name="connsiteY124" fmla="*/ 6350 h 65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502401" h="6502400">
                <a:moveTo>
                  <a:pt x="4509870" y="1250950"/>
                </a:moveTo>
                <a:lnTo>
                  <a:pt x="3460751" y="2299449"/>
                </a:lnTo>
                <a:lnTo>
                  <a:pt x="4204979" y="3043238"/>
                </a:lnTo>
                <a:lnTo>
                  <a:pt x="5253039" y="1994739"/>
                </a:lnTo>
                <a:close/>
                <a:moveTo>
                  <a:pt x="5487377" y="0"/>
                </a:moveTo>
                <a:lnTo>
                  <a:pt x="5557233" y="0"/>
                </a:lnTo>
                <a:lnTo>
                  <a:pt x="5626559" y="6350"/>
                </a:lnTo>
                <a:lnTo>
                  <a:pt x="5695356" y="20108"/>
                </a:lnTo>
                <a:lnTo>
                  <a:pt x="5763095" y="39688"/>
                </a:lnTo>
                <a:lnTo>
                  <a:pt x="5828717" y="66675"/>
                </a:lnTo>
                <a:lnTo>
                  <a:pt x="5891693" y="100013"/>
                </a:lnTo>
                <a:lnTo>
                  <a:pt x="5953081" y="139700"/>
                </a:lnTo>
                <a:lnTo>
                  <a:pt x="6010236" y="186796"/>
                </a:lnTo>
                <a:lnTo>
                  <a:pt x="6036697" y="212725"/>
                </a:lnTo>
                <a:lnTo>
                  <a:pt x="6289659" y="465667"/>
                </a:lnTo>
                <a:lnTo>
                  <a:pt x="6316649" y="493183"/>
                </a:lnTo>
                <a:lnTo>
                  <a:pt x="6362690" y="550333"/>
                </a:lnTo>
                <a:lnTo>
                  <a:pt x="6402381" y="610658"/>
                </a:lnTo>
                <a:lnTo>
                  <a:pt x="6436250" y="674158"/>
                </a:lnTo>
                <a:lnTo>
                  <a:pt x="6462711" y="739246"/>
                </a:lnTo>
                <a:lnTo>
                  <a:pt x="6482820" y="807508"/>
                </a:lnTo>
                <a:lnTo>
                  <a:pt x="6495522" y="875771"/>
                </a:lnTo>
                <a:lnTo>
                  <a:pt x="6502401" y="946150"/>
                </a:lnTo>
                <a:lnTo>
                  <a:pt x="6502401" y="1015471"/>
                </a:lnTo>
                <a:lnTo>
                  <a:pt x="6495522" y="1085321"/>
                </a:lnTo>
                <a:lnTo>
                  <a:pt x="6482820" y="1154113"/>
                </a:lnTo>
                <a:lnTo>
                  <a:pt x="6462711" y="1221846"/>
                </a:lnTo>
                <a:lnTo>
                  <a:pt x="6436250" y="1287463"/>
                </a:lnTo>
                <a:lnTo>
                  <a:pt x="6402381" y="1350963"/>
                </a:lnTo>
                <a:lnTo>
                  <a:pt x="6362690" y="1410759"/>
                </a:lnTo>
                <a:lnTo>
                  <a:pt x="6316649" y="1467909"/>
                </a:lnTo>
                <a:lnTo>
                  <a:pt x="6289659" y="1495425"/>
                </a:lnTo>
                <a:lnTo>
                  <a:pt x="5791143" y="1993900"/>
                </a:lnTo>
                <a:lnTo>
                  <a:pt x="6036697" y="2239433"/>
                </a:lnTo>
                <a:lnTo>
                  <a:pt x="6050456" y="2253192"/>
                </a:lnTo>
                <a:lnTo>
                  <a:pt x="6071095" y="2284942"/>
                </a:lnTo>
                <a:lnTo>
                  <a:pt x="6084855" y="2319338"/>
                </a:lnTo>
                <a:lnTo>
                  <a:pt x="6092264" y="2355321"/>
                </a:lnTo>
                <a:lnTo>
                  <a:pt x="6092264" y="2391833"/>
                </a:lnTo>
                <a:lnTo>
                  <a:pt x="6084855" y="2428346"/>
                </a:lnTo>
                <a:lnTo>
                  <a:pt x="6071095" y="2462742"/>
                </a:lnTo>
                <a:lnTo>
                  <a:pt x="6050456" y="2493963"/>
                </a:lnTo>
                <a:lnTo>
                  <a:pt x="6036697" y="2508250"/>
                </a:lnTo>
                <a:lnTo>
                  <a:pt x="6022408" y="2522008"/>
                </a:lnTo>
                <a:lnTo>
                  <a:pt x="5991185" y="2542646"/>
                </a:lnTo>
                <a:lnTo>
                  <a:pt x="5956786" y="2556933"/>
                </a:lnTo>
                <a:lnTo>
                  <a:pt x="5920270" y="2563813"/>
                </a:lnTo>
                <a:lnTo>
                  <a:pt x="5883755" y="2563813"/>
                </a:lnTo>
                <a:lnTo>
                  <a:pt x="5847769" y="2556933"/>
                </a:lnTo>
                <a:lnTo>
                  <a:pt x="5813370" y="2542646"/>
                </a:lnTo>
                <a:lnTo>
                  <a:pt x="5781617" y="2522008"/>
                </a:lnTo>
                <a:lnTo>
                  <a:pt x="5767858" y="2508250"/>
                </a:lnTo>
                <a:lnTo>
                  <a:pt x="5522305" y="2263775"/>
                </a:lnTo>
                <a:lnTo>
                  <a:pt x="3771678" y="4014258"/>
                </a:lnTo>
                <a:lnTo>
                  <a:pt x="2034283" y="5750454"/>
                </a:lnTo>
                <a:lnTo>
                  <a:pt x="2004118" y="5780088"/>
                </a:lnTo>
                <a:lnTo>
                  <a:pt x="1936908" y="5832475"/>
                </a:lnTo>
                <a:lnTo>
                  <a:pt x="1865465" y="5876925"/>
                </a:lnTo>
                <a:lnTo>
                  <a:pt x="1789259" y="5911850"/>
                </a:lnTo>
                <a:lnTo>
                  <a:pt x="1709877" y="5938838"/>
                </a:lnTo>
                <a:lnTo>
                  <a:pt x="1627320" y="5955242"/>
                </a:lnTo>
                <a:lnTo>
                  <a:pt x="1543705" y="5963709"/>
                </a:lnTo>
                <a:lnTo>
                  <a:pt x="1459032" y="5961592"/>
                </a:lnTo>
                <a:lnTo>
                  <a:pt x="1417224" y="5956300"/>
                </a:lnTo>
                <a:lnTo>
                  <a:pt x="890660" y="5881688"/>
                </a:lnTo>
                <a:lnTo>
                  <a:pt x="324935" y="6446838"/>
                </a:lnTo>
                <a:lnTo>
                  <a:pt x="310646" y="6460596"/>
                </a:lnTo>
                <a:lnTo>
                  <a:pt x="278364" y="6481234"/>
                </a:lnTo>
                <a:lnTo>
                  <a:pt x="243966" y="6494992"/>
                </a:lnTo>
                <a:lnTo>
                  <a:pt x="208509" y="6502400"/>
                </a:lnTo>
                <a:lnTo>
                  <a:pt x="171464" y="6502400"/>
                </a:lnTo>
                <a:lnTo>
                  <a:pt x="136007" y="6494992"/>
                </a:lnTo>
                <a:lnTo>
                  <a:pt x="101608" y="6481234"/>
                </a:lnTo>
                <a:lnTo>
                  <a:pt x="69856" y="6460596"/>
                </a:lnTo>
                <a:lnTo>
                  <a:pt x="55038" y="6446838"/>
                </a:lnTo>
                <a:lnTo>
                  <a:pt x="42337" y="6432550"/>
                </a:lnTo>
                <a:lnTo>
                  <a:pt x="20639" y="6401329"/>
                </a:lnTo>
                <a:lnTo>
                  <a:pt x="6880" y="6366934"/>
                </a:lnTo>
                <a:lnTo>
                  <a:pt x="0" y="6330421"/>
                </a:lnTo>
                <a:lnTo>
                  <a:pt x="0" y="6293909"/>
                </a:lnTo>
                <a:lnTo>
                  <a:pt x="6880" y="6257925"/>
                </a:lnTo>
                <a:lnTo>
                  <a:pt x="20639" y="6223529"/>
                </a:lnTo>
                <a:lnTo>
                  <a:pt x="42337" y="6191779"/>
                </a:lnTo>
                <a:lnTo>
                  <a:pt x="55038" y="6178021"/>
                </a:lnTo>
                <a:lnTo>
                  <a:pt x="621292" y="5611813"/>
                </a:lnTo>
                <a:lnTo>
                  <a:pt x="546145" y="5085821"/>
                </a:lnTo>
                <a:lnTo>
                  <a:pt x="540853" y="5042959"/>
                </a:lnTo>
                <a:lnTo>
                  <a:pt x="539265" y="4958821"/>
                </a:lnTo>
                <a:lnTo>
                  <a:pt x="546674" y="4874684"/>
                </a:lnTo>
                <a:lnTo>
                  <a:pt x="564138" y="4792663"/>
                </a:lnTo>
                <a:lnTo>
                  <a:pt x="590069" y="4713288"/>
                </a:lnTo>
                <a:lnTo>
                  <a:pt x="626055" y="4637088"/>
                </a:lnTo>
                <a:lnTo>
                  <a:pt x="669980" y="4565121"/>
                </a:lnTo>
                <a:lnTo>
                  <a:pt x="721842" y="4498975"/>
                </a:lnTo>
                <a:lnTo>
                  <a:pt x="752007" y="4467754"/>
                </a:lnTo>
                <a:lnTo>
                  <a:pt x="2468235" y="2752196"/>
                </a:lnTo>
                <a:lnTo>
                  <a:pt x="4239500" y="981075"/>
                </a:lnTo>
                <a:lnTo>
                  <a:pt x="3993947" y="735542"/>
                </a:lnTo>
                <a:lnTo>
                  <a:pt x="3981246" y="721254"/>
                </a:lnTo>
                <a:lnTo>
                  <a:pt x="3959548" y="688975"/>
                </a:lnTo>
                <a:lnTo>
                  <a:pt x="3945789" y="655108"/>
                </a:lnTo>
                <a:lnTo>
                  <a:pt x="3939438" y="619125"/>
                </a:lnTo>
                <a:lnTo>
                  <a:pt x="3939438" y="582613"/>
                </a:lnTo>
                <a:lnTo>
                  <a:pt x="3945789" y="546629"/>
                </a:lnTo>
                <a:lnTo>
                  <a:pt x="3959548" y="512233"/>
                </a:lnTo>
                <a:lnTo>
                  <a:pt x="3981246" y="480483"/>
                </a:lnTo>
                <a:lnTo>
                  <a:pt x="3993947" y="465667"/>
                </a:lnTo>
                <a:lnTo>
                  <a:pt x="4008764" y="452967"/>
                </a:lnTo>
                <a:lnTo>
                  <a:pt x="4039988" y="431800"/>
                </a:lnTo>
                <a:lnTo>
                  <a:pt x="4074916" y="418042"/>
                </a:lnTo>
                <a:lnTo>
                  <a:pt x="4110902" y="411163"/>
                </a:lnTo>
                <a:lnTo>
                  <a:pt x="4147417" y="411163"/>
                </a:lnTo>
                <a:lnTo>
                  <a:pt x="4182875" y="418042"/>
                </a:lnTo>
                <a:lnTo>
                  <a:pt x="4217273" y="431800"/>
                </a:lnTo>
                <a:lnTo>
                  <a:pt x="4249555" y="452967"/>
                </a:lnTo>
                <a:lnTo>
                  <a:pt x="4263844" y="465667"/>
                </a:lnTo>
                <a:lnTo>
                  <a:pt x="4508339" y="711200"/>
                </a:lnTo>
                <a:lnTo>
                  <a:pt x="5007913" y="212725"/>
                </a:lnTo>
                <a:lnTo>
                  <a:pt x="5034373" y="186796"/>
                </a:lnTo>
                <a:lnTo>
                  <a:pt x="5091528" y="139700"/>
                </a:lnTo>
                <a:lnTo>
                  <a:pt x="5152387" y="100013"/>
                </a:lnTo>
                <a:lnTo>
                  <a:pt x="5215892" y="66675"/>
                </a:lnTo>
                <a:lnTo>
                  <a:pt x="5281514" y="39688"/>
                </a:lnTo>
                <a:lnTo>
                  <a:pt x="5348195" y="20108"/>
                </a:lnTo>
                <a:lnTo>
                  <a:pt x="5418050" y="635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08" name="Group 36">
            <a:extLst>
              <a:ext uri="{FF2B5EF4-FFF2-40B4-BE49-F238E27FC236}">
                <a16:creationId xmlns:a16="http://schemas.microsoft.com/office/drawing/2014/main" id="{E0573E71-5BC8-44BE-B049-F6D8649A70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8151" y="4073827"/>
            <a:ext cx="75149" cy="194135"/>
            <a:chOff x="2375" y="2182"/>
            <a:chExt cx="144" cy="372"/>
          </a:xfrm>
          <a:solidFill>
            <a:schemeClr val="tx2">
              <a:lumMod val="75000"/>
            </a:schemeClr>
          </a:solidFill>
        </p:grpSpPr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19D54555-B174-454A-8877-06546DB21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Rectangle 38">
              <a:extLst>
                <a:ext uri="{FF2B5EF4-FFF2-40B4-BE49-F238E27FC236}">
                  <a16:creationId xmlns:a16="http://schemas.microsoft.com/office/drawing/2014/main" id="{B8928A80-09F9-4FB5-88A9-2B18E3881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Rectangle 39">
              <a:extLst>
                <a:ext uri="{FF2B5EF4-FFF2-40B4-BE49-F238E27FC236}">
                  <a16:creationId xmlns:a16="http://schemas.microsoft.com/office/drawing/2014/main" id="{E438FE3B-BC1D-4776-9308-9EB3944AC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Rectangle 40">
              <a:extLst>
                <a:ext uri="{FF2B5EF4-FFF2-40B4-BE49-F238E27FC236}">
                  <a16:creationId xmlns:a16="http://schemas.microsoft.com/office/drawing/2014/main" id="{46A16275-EB9F-443A-85BF-042506279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41">
              <a:extLst>
                <a:ext uri="{FF2B5EF4-FFF2-40B4-BE49-F238E27FC236}">
                  <a16:creationId xmlns:a16="http://schemas.microsoft.com/office/drawing/2014/main" id="{84AC9EFF-F8C2-473E-B2B7-000A9FD90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4" name="Freeform 6">
            <a:extLst>
              <a:ext uri="{FF2B5EF4-FFF2-40B4-BE49-F238E27FC236}">
                <a16:creationId xmlns:a16="http://schemas.microsoft.com/office/drawing/2014/main" id="{353BE948-AA69-4E6A-9E30-3704CD8A7F23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605110" y="4650521"/>
            <a:ext cx="141230" cy="125215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115" name="Group 23">
            <a:extLst>
              <a:ext uri="{FF2B5EF4-FFF2-40B4-BE49-F238E27FC236}">
                <a16:creationId xmlns:a16="http://schemas.microsoft.com/office/drawing/2014/main" id="{2749F9F5-3688-412A-9CCB-C327609CC7E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7425" y="5681614"/>
            <a:ext cx="176601" cy="162098"/>
            <a:chOff x="2577" y="1104"/>
            <a:chExt cx="414" cy="380"/>
          </a:xfrm>
          <a:solidFill>
            <a:schemeClr val="tx2">
              <a:lumMod val="75000"/>
            </a:schemeClr>
          </a:solidFill>
        </p:grpSpPr>
        <p:sp>
          <p:nvSpPr>
            <p:cNvPr id="116" name="Freeform 24">
              <a:extLst>
                <a:ext uri="{FF2B5EF4-FFF2-40B4-BE49-F238E27FC236}">
                  <a16:creationId xmlns:a16="http://schemas.microsoft.com/office/drawing/2014/main" id="{B3494046-2F76-405C-A3C9-24BF320AD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25">
              <a:extLst>
                <a:ext uri="{FF2B5EF4-FFF2-40B4-BE49-F238E27FC236}">
                  <a16:creationId xmlns:a16="http://schemas.microsoft.com/office/drawing/2014/main" id="{A8218683-9F9D-498F-A975-F2C7CFFFE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26">
              <a:extLst>
                <a:ext uri="{FF2B5EF4-FFF2-40B4-BE49-F238E27FC236}">
                  <a16:creationId xmlns:a16="http://schemas.microsoft.com/office/drawing/2014/main" id="{131BAF5E-9607-4507-BD5F-221ACE14C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27">
              <a:extLst>
                <a:ext uri="{FF2B5EF4-FFF2-40B4-BE49-F238E27FC236}">
                  <a16:creationId xmlns:a16="http://schemas.microsoft.com/office/drawing/2014/main" id="{C7ED16C3-DE2F-4A8C-827A-5671C8433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28">
              <a:extLst>
                <a:ext uri="{FF2B5EF4-FFF2-40B4-BE49-F238E27FC236}">
                  <a16:creationId xmlns:a16="http://schemas.microsoft.com/office/drawing/2014/main" id="{047EE86B-FA93-423E-85F3-AE38E9840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193044"/>
              </p:ext>
            </p:extLst>
          </p:nvPr>
        </p:nvGraphicFramePr>
        <p:xfrm>
          <a:off x="841850" y="1173105"/>
          <a:ext cx="729357" cy="4865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선정기준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주요기능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아키텍처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결론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QnA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contents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contents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061DC18-17EC-59A8-2019-89E503F8DB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5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50"/>
    </mc:Choice>
    <mc:Fallback xmlns="">
      <p:transition spd="slow" advTm="36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96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65760" y="347472"/>
            <a:ext cx="11826240" cy="6510528"/>
          </a:xfrm>
          <a:prstGeom prst="rect">
            <a:avLst/>
          </a:prstGeom>
          <a:gradFill flip="none" rotWithShape="1">
            <a:gsLst>
              <a:gs pos="12000">
                <a:schemeClr val="bg1">
                  <a:lumMod val="95000"/>
                </a:schemeClr>
              </a:gs>
              <a:gs pos="12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215900" dist="63500" dir="13500000" algn="b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anchor="t"/>
          <a:lstStyle/>
          <a:p>
            <a:pPr marL="1700213" latinLnBrk="0">
              <a:defRPr/>
            </a:pPr>
            <a:r>
              <a:rPr lang="ko-KR" altLang="en-US" sz="20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rPr>
              <a:t>오픈 </a:t>
            </a:r>
            <a:r>
              <a:rPr lang="en-US" altLang="ko-KR" sz="20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rPr>
              <a:t>api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918321" y="572840"/>
            <a:ext cx="389780" cy="438708"/>
            <a:chOff x="5395274" y="2650519"/>
            <a:chExt cx="1459542" cy="1642754"/>
          </a:xfrm>
          <a:solidFill>
            <a:schemeClr val="tx2">
              <a:lumMod val="75000"/>
            </a:schemeClr>
          </a:solidFill>
        </p:grpSpPr>
        <p:sp>
          <p:nvSpPr>
            <p:cNvPr id="49" name="TextBox 48"/>
            <p:cNvSpPr txBox="1"/>
            <p:nvPr/>
          </p:nvSpPr>
          <p:spPr>
            <a:xfrm>
              <a:off x="5628161" y="2650519"/>
              <a:ext cx="943373" cy="1642754"/>
            </a:xfrm>
            <a:custGeom>
              <a:avLst/>
              <a:gdLst>
                <a:gd name="connsiteX0" fmla="*/ 558294 w 943373"/>
                <a:gd name="connsiteY0" fmla="*/ 0 h 1642754"/>
                <a:gd name="connsiteX1" fmla="*/ 943373 w 943373"/>
                <a:gd name="connsiteY1" fmla="*/ 0 h 1642754"/>
                <a:gd name="connsiteX2" fmla="*/ 430222 w 943373"/>
                <a:gd name="connsiteY2" fmla="*/ 1509968 h 1642754"/>
                <a:gd name="connsiteX3" fmla="*/ 352120 w 943373"/>
                <a:gd name="connsiteY3" fmla="*/ 1605763 h 1642754"/>
                <a:gd name="connsiteX4" fmla="*/ 233323 w 943373"/>
                <a:gd name="connsiteY4" fmla="*/ 1642754 h 1642754"/>
                <a:gd name="connsiteX5" fmla="*/ 0 w 943373"/>
                <a:gd name="connsiteY5" fmla="*/ 1642754 h 164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73" h="1642754">
                  <a:moveTo>
                    <a:pt x="558294" y="0"/>
                  </a:moveTo>
                  <a:lnTo>
                    <a:pt x="943373" y="0"/>
                  </a:lnTo>
                  <a:lnTo>
                    <a:pt x="430222" y="1509968"/>
                  </a:lnTo>
                  <a:cubicBezTo>
                    <a:pt x="416883" y="1549172"/>
                    <a:pt x="390851" y="1581105"/>
                    <a:pt x="352120" y="1605763"/>
                  </a:cubicBezTo>
                  <a:cubicBezTo>
                    <a:pt x="313390" y="1630424"/>
                    <a:pt x="273792" y="1642754"/>
                    <a:pt x="233323" y="1642754"/>
                  </a:cubicBezTo>
                  <a:lnTo>
                    <a:pt x="0" y="1642754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 flipH="1" flipV="1">
              <a:off x="5395274" y="2650519"/>
              <a:ext cx="643796" cy="867938"/>
            </a:xfrm>
            <a:custGeom>
              <a:avLst/>
              <a:gdLst>
                <a:gd name="connsiteX0" fmla="*/ 325633 w 710719"/>
                <a:gd name="connsiteY0" fmla="*/ 0 h 958161"/>
                <a:gd name="connsiteX1" fmla="*/ 710719 w 710719"/>
                <a:gd name="connsiteY1" fmla="*/ 0 h 958161"/>
                <a:gd name="connsiteX2" fmla="*/ 430222 w 710719"/>
                <a:gd name="connsiteY2" fmla="*/ 825375 h 958161"/>
                <a:gd name="connsiteX3" fmla="*/ 352120 w 710719"/>
                <a:gd name="connsiteY3" fmla="*/ 921170 h 958161"/>
                <a:gd name="connsiteX4" fmla="*/ 233323 w 710719"/>
                <a:gd name="connsiteY4" fmla="*/ 958161 h 958161"/>
                <a:gd name="connsiteX5" fmla="*/ 0 w 710719"/>
                <a:gd name="connsiteY5" fmla="*/ 958161 h 95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719" h="958161">
                  <a:moveTo>
                    <a:pt x="325633" y="0"/>
                  </a:moveTo>
                  <a:lnTo>
                    <a:pt x="710719" y="0"/>
                  </a:lnTo>
                  <a:lnTo>
                    <a:pt x="430222" y="825375"/>
                  </a:lnTo>
                  <a:cubicBezTo>
                    <a:pt x="416883" y="864579"/>
                    <a:pt x="390851" y="896512"/>
                    <a:pt x="352120" y="921170"/>
                  </a:cubicBezTo>
                  <a:cubicBezTo>
                    <a:pt x="313390" y="945831"/>
                    <a:pt x="273792" y="958161"/>
                    <a:pt x="233323" y="958161"/>
                  </a:cubicBezTo>
                  <a:lnTo>
                    <a:pt x="0" y="958161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393134" y="3186398"/>
              <a:ext cx="461682" cy="332059"/>
            </a:xfrm>
            <a:custGeom>
              <a:avLst/>
              <a:gdLst>
                <a:gd name="connsiteX0" fmla="*/ 112851 w 461682"/>
                <a:gd name="connsiteY0" fmla="*/ 0 h 332059"/>
                <a:gd name="connsiteX1" fmla="*/ 461682 w 461682"/>
                <a:gd name="connsiteY1" fmla="*/ 0 h 332059"/>
                <a:gd name="connsiteX2" fmla="*/ 389711 w 461682"/>
                <a:gd name="connsiteY2" fmla="*/ 211777 h 332059"/>
                <a:gd name="connsiteX3" fmla="*/ 318964 w 461682"/>
                <a:gd name="connsiteY3" fmla="*/ 298551 h 332059"/>
                <a:gd name="connsiteX4" fmla="*/ 211353 w 461682"/>
                <a:gd name="connsiteY4" fmla="*/ 332059 h 332059"/>
                <a:gd name="connsiteX5" fmla="*/ 0 w 461682"/>
                <a:gd name="connsiteY5" fmla="*/ 332059 h 33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682" h="332059">
                  <a:moveTo>
                    <a:pt x="112851" y="0"/>
                  </a:moveTo>
                  <a:lnTo>
                    <a:pt x="461682" y="0"/>
                  </a:lnTo>
                  <a:lnTo>
                    <a:pt x="389711" y="211777"/>
                  </a:lnTo>
                  <a:cubicBezTo>
                    <a:pt x="377628" y="247289"/>
                    <a:pt x="354048" y="276215"/>
                    <a:pt x="318964" y="298551"/>
                  </a:cubicBezTo>
                  <a:cubicBezTo>
                    <a:pt x="283880" y="320890"/>
                    <a:pt x="248011" y="332059"/>
                    <a:pt x="211353" y="332059"/>
                  </a:cubicBezTo>
                  <a:lnTo>
                    <a:pt x="0" y="332059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endParaRPr>
            </a:p>
          </p:txBody>
        </p:sp>
      </p:grpSp>
      <p:sp>
        <p:nvSpPr>
          <p:cNvPr id="83" name="사각형: 둥근 모서리 46"/>
          <p:cNvSpPr/>
          <p:nvPr/>
        </p:nvSpPr>
        <p:spPr>
          <a:xfrm>
            <a:off x="500400" y="2880000"/>
            <a:ext cx="1130155" cy="317452"/>
          </a:xfrm>
          <a:prstGeom prst="roundRect">
            <a:avLst>
              <a:gd name="adj" fmla="val 17667"/>
            </a:avLst>
          </a:prstGeom>
          <a:solidFill>
            <a:srgbClr val="F34165"/>
          </a:solidFill>
          <a:ln>
            <a:noFill/>
          </a:ln>
          <a:effectLst>
            <a:outerShdw blurRad="152400" dist="38100" dir="5400000" algn="t" rotWithShape="0">
              <a:srgbClr val="F34165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4" name="Freeform 9"/>
          <p:cNvSpPr/>
          <p:nvPr/>
        </p:nvSpPr>
        <p:spPr>
          <a:xfrm>
            <a:off x="617166" y="2960742"/>
            <a:ext cx="117118" cy="15456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85" name="자유형 23"/>
          <p:cNvSpPr/>
          <p:nvPr/>
        </p:nvSpPr>
        <p:spPr>
          <a:xfrm>
            <a:off x="587425" y="2423622"/>
            <a:ext cx="176601" cy="154561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8" name="Group 16"/>
          <p:cNvGrpSpPr>
            <a:grpSpLocks noChangeAspect="1"/>
          </p:cNvGrpSpPr>
          <p:nvPr/>
        </p:nvGrpSpPr>
        <p:grpSpPr>
          <a:xfrm>
            <a:off x="591591" y="3497861"/>
            <a:ext cx="168268" cy="193407"/>
            <a:chOff x="1039" y="1681"/>
            <a:chExt cx="1071" cy="1231"/>
          </a:xfrm>
          <a:solidFill>
            <a:schemeClr val="tx2">
              <a:lumMod val="75000"/>
            </a:schemeClr>
          </a:solidFill>
        </p:grpSpPr>
        <p:sp>
          <p:nvSpPr>
            <p:cNvPr id="89" name="Freeform 17"/>
            <p:cNvSpPr>
              <a:spLocks noEditPoints="1"/>
            </p:cNvSpPr>
            <p:nvPr/>
          </p:nvSpPr>
          <p:spPr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Freeform 18"/>
            <p:cNvSpPr/>
            <p:nvPr/>
          </p:nvSpPr>
          <p:spPr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Freeform 19"/>
            <p:cNvSpPr/>
            <p:nvPr/>
          </p:nvSpPr>
          <p:spPr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Freeform 20"/>
            <p:cNvSpPr/>
            <p:nvPr/>
          </p:nvSpPr>
          <p:spPr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3" name="자유형 32"/>
          <p:cNvSpPr/>
          <p:nvPr/>
        </p:nvSpPr>
        <p:spPr>
          <a:xfrm>
            <a:off x="605347" y="5158295"/>
            <a:ext cx="140756" cy="140756"/>
          </a:xfrm>
          <a:custGeom>
            <a:avLst/>
            <a:gdLst>
              <a:gd name="connsiteX0" fmla="*/ 4509870 w 6502401"/>
              <a:gd name="connsiteY0" fmla="*/ 1250950 h 6502400"/>
              <a:gd name="connsiteX1" fmla="*/ 3460751 w 6502401"/>
              <a:gd name="connsiteY1" fmla="*/ 2299449 h 6502400"/>
              <a:gd name="connsiteX2" fmla="*/ 4204979 w 6502401"/>
              <a:gd name="connsiteY2" fmla="*/ 3043238 h 6502400"/>
              <a:gd name="connsiteX3" fmla="*/ 5253039 w 6502401"/>
              <a:gd name="connsiteY3" fmla="*/ 1994739 h 6502400"/>
              <a:gd name="connsiteX4" fmla="*/ 5487377 w 6502401"/>
              <a:gd name="connsiteY4" fmla="*/ 0 h 6502400"/>
              <a:gd name="connsiteX5" fmla="*/ 5557233 w 6502401"/>
              <a:gd name="connsiteY5" fmla="*/ 0 h 6502400"/>
              <a:gd name="connsiteX6" fmla="*/ 5626559 w 6502401"/>
              <a:gd name="connsiteY6" fmla="*/ 6350 h 6502400"/>
              <a:gd name="connsiteX7" fmla="*/ 5695356 w 6502401"/>
              <a:gd name="connsiteY7" fmla="*/ 20108 h 6502400"/>
              <a:gd name="connsiteX8" fmla="*/ 5763095 w 6502401"/>
              <a:gd name="connsiteY8" fmla="*/ 39688 h 6502400"/>
              <a:gd name="connsiteX9" fmla="*/ 5828717 w 6502401"/>
              <a:gd name="connsiteY9" fmla="*/ 66675 h 6502400"/>
              <a:gd name="connsiteX10" fmla="*/ 5891693 w 6502401"/>
              <a:gd name="connsiteY10" fmla="*/ 100013 h 6502400"/>
              <a:gd name="connsiteX11" fmla="*/ 5953081 w 6502401"/>
              <a:gd name="connsiteY11" fmla="*/ 139700 h 6502400"/>
              <a:gd name="connsiteX12" fmla="*/ 6010236 w 6502401"/>
              <a:gd name="connsiteY12" fmla="*/ 186796 h 6502400"/>
              <a:gd name="connsiteX13" fmla="*/ 6036697 w 6502401"/>
              <a:gd name="connsiteY13" fmla="*/ 212725 h 6502400"/>
              <a:gd name="connsiteX14" fmla="*/ 6289659 w 6502401"/>
              <a:gd name="connsiteY14" fmla="*/ 465667 h 6502400"/>
              <a:gd name="connsiteX15" fmla="*/ 6316649 w 6502401"/>
              <a:gd name="connsiteY15" fmla="*/ 493183 h 6502400"/>
              <a:gd name="connsiteX16" fmla="*/ 6362690 w 6502401"/>
              <a:gd name="connsiteY16" fmla="*/ 550333 h 6502400"/>
              <a:gd name="connsiteX17" fmla="*/ 6402381 w 6502401"/>
              <a:gd name="connsiteY17" fmla="*/ 610658 h 6502400"/>
              <a:gd name="connsiteX18" fmla="*/ 6436250 w 6502401"/>
              <a:gd name="connsiteY18" fmla="*/ 674158 h 6502400"/>
              <a:gd name="connsiteX19" fmla="*/ 6462711 w 6502401"/>
              <a:gd name="connsiteY19" fmla="*/ 739246 h 6502400"/>
              <a:gd name="connsiteX20" fmla="*/ 6482820 w 6502401"/>
              <a:gd name="connsiteY20" fmla="*/ 807508 h 6502400"/>
              <a:gd name="connsiteX21" fmla="*/ 6495522 w 6502401"/>
              <a:gd name="connsiteY21" fmla="*/ 875771 h 6502400"/>
              <a:gd name="connsiteX22" fmla="*/ 6502401 w 6502401"/>
              <a:gd name="connsiteY22" fmla="*/ 946150 h 6502400"/>
              <a:gd name="connsiteX23" fmla="*/ 6502401 w 6502401"/>
              <a:gd name="connsiteY23" fmla="*/ 1015471 h 6502400"/>
              <a:gd name="connsiteX24" fmla="*/ 6495522 w 6502401"/>
              <a:gd name="connsiteY24" fmla="*/ 1085321 h 6502400"/>
              <a:gd name="connsiteX25" fmla="*/ 6482820 w 6502401"/>
              <a:gd name="connsiteY25" fmla="*/ 1154113 h 6502400"/>
              <a:gd name="connsiteX26" fmla="*/ 6462711 w 6502401"/>
              <a:gd name="connsiteY26" fmla="*/ 1221846 h 6502400"/>
              <a:gd name="connsiteX27" fmla="*/ 6436250 w 6502401"/>
              <a:gd name="connsiteY27" fmla="*/ 1287463 h 6502400"/>
              <a:gd name="connsiteX28" fmla="*/ 6402381 w 6502401"/>
              <a:gd name="connsiteY28" fmla="*/ 1350963 h 6502400"/>
              <a:gd name="connsiteX29" fmla="*/ 6362690 w 6502401"/>
              <a:gd name="connsiteY29" fmla="*/ 1410759 h 6502400"/>
              <a:gd name="connsiteX30" fmla="*/ 6316649 w 6502401"/>
              <a:gd name="connsiteY30" fmla="*/ 1467909 h 6502400"/>
              <a:gd name="connsiteX31" fmla="*/ 6289659 w 6502401"/>
              <a:gd name="connsiteY31" fmla="*/ 1495425 h 6502400"/>
              <a:gd name="connsiteX32" fmla="*/ 5791143 w 6502401"/>
              <a:gd name="connsiteY32" fmla="*/ 1993900 h 6502400"/>
              <a:gd name="connsiteX33" fmla="*/ 6036697 w 6502401"/>
              <a:gd name="connsiteY33" fmla="*/ 2239433 h 6502400"/>
              <a:gd name="connsiteX34" fmla="*/ 6050456 w 6502401"/>
              <a:gd name="connsiteY34" fmla="*/ 2253192 h 6502400"/>
              <a:gd name="connsiteX35" fmla="*/ 6071095 w 6502401"/>
              <a:gd name="connsiteY35" fmla="*/ 2284942 h 6502400"/>
              <a:gd name="connsiteX36" fmla="*/ 6084855 w 6502401"/>
              <a:gd name="connsiteY36" fmla="*/ 2319338 h 6502400"/>
              <a:gd name="connsiteX37" fmla="*/ 6092264 w 6502401"/>
              <a:gd name="connsiteY37" fmla="*/ 2355321 h 6502400"/>
              <a:gd name="connsiteX38" fmla="*/ 6092264 w 6502401"/>
              <a:gd name="connsiteY38" fmla="*/ 2391833 h 6502400"/>
              <a:gd name="connsiteX39" fmla="*/ 6084855 w 6502401"/>
              <a:gd name="connsiteY39" fmla="*/ 2428346 h 6502400"/>
              <a:gd name="connsiteX40" fmla="*/ 6071095 w 6502401"/>
              <a:gd name="connsiteY40" fmla="*/ 2462742 h 6502400"/>
              <a:gd name="connsiteX41" fmla="*/ 6050456 w 6502401"/>
              <a:gd name="connsiteY41" fmla="*/ 2493963 h 6502400"/>
              <a:gd name="connsiteX42" fmla="*/ 6036697 w 6502401"/>
              <a:gd name="connsiteY42" fmla="*/ 2508250 h 6502400"/>
              <a:gd name="connsiteX43" fmla="*/ 6022408 w 6502401"/>
              <a:gd name="connsiteY43" fmla="*/ 2522008 h 6502400"/>
              <a:gd name="connsiteX44" fmla="*/ 5991185 w 6502401"/>
              <a:gd name="connsiteY44" fmla="*/ 2542646 h 6502400"/>
              <a:gd name="connsiteX45" fmla="*/ 5956786 w 6502401"/>
              <a:gd name="connsiteY45" fmla="*/ 2556933 h 6502400"/>
              <a:gd name="connsiteX46" fmla="*/ 5920270 w 6502401"/>
              <a:gd name="connsiteY46" fmla="*/ 2563813 h 6502400"/>
              <a:gd name="connsiteX47" fmla="*/ 5883755 w 6502401"/>
              <a:gd name="connsiteY47" fmla="*/ 2563813 h 6502400"/>
              <a:gd name="connsiteX48" fmla="*/ 5847769 w 6502401"/>
              <a:gd name="connsiteY48" fmla="*/ 2556933 h 6502400"/>
              <a:gd name="connsiteX49" fmla="*/ 5813370 w 6502401"/>
              <a:gd name="connsiteY49" fmla="*/ 2542646 h 6502400"/>
              <a:gd name="connsiteX50" fmla="*/ 5781617 w 6502401"/>
              <a:gd name="connsiteY50" fmla="*/ 2522008 h 6502400"/>
              <a:gd name="connsiteX51" fmla="*/ 5767858 w 6502401"/>
              <a:gd name="connsiteY51" fmla="*/ 2508250 h 6502400"/>
              <a:gd name="connsiteX52" fmla="*/ 5522305 w 6502401"/>
              <a:gd name="connsiteY52" fmla="*/ 2263775 h 6502400"/>
              <a:gd name="connsiteX53" fmla="*/ 3771678 w 6502401"/>
              <a:gd name="connsiteY53" fmla="*/ 4014258 h 6502400"/>
              <a:gd name="connsiteX54" fmla="*/ 2034283 w 6502401"/>
              <a:gd name="connsiteY54" fmla="*/ 5750454 h 6502400"/>
              <a:gd name="connsiteX55" fmla="*/ 2004118 w 6502401"/>
              <a:gd name="connsiteY55" fmla="*/ 5780088 h 6502400"/>
              <a:gd name="connsiteX56" fmla="*/ 1936908 w 6502401"/>
              <a:gd name="connsiteY56" fmla="*/ 5832475 h 6502400"/>
              <a:gd name="connsiteX57" fmla="*/ 1865465 w 6502401"/>
              <a:gd name="connsiteY57" fmla="*/ 5876925 h 6502400"/>
              <a:gd name="connsiteX58" fmla="*/ 1789259 w 6502401"/>
              <a:gd name="connsiteY58" fmla="*/ 5911850 h 6502400"/>
              <a:gd name="connsiteX59" fmla="*/ 1709877 w 6502401"/>
              <a:gd name="connsiteY59" fmla="*/ 5938838 h 6502400"/>
              <a:gd name="connsiteX60" fmla="*/ 1627320 w 6502401"/>
              <a:gd name="connsiteY60" fmla="*/ 5955242 h 6502400"/>
              <a:gd name="connsiteX61" fmla="*/ 1543705 w 6502401"/>
              <a:gd name="connsiteY61" fmla="*/ 5963709 h 6502400"/>
              <a:gd name="connsiteX62" fmla="*/ 1459032 w 6502401"/>
              <a:gd name="connsiteY62" fmla="*/ 5961592 h 6502400"/>
              <a:gd name="connsiteX63" fmla="*/ 1417224 w 6502401"/>
              <a:gd name="connsiteY63" fmla="*/ 5956300 h 6502400"/>
              <a:gd name="connsiteX64" fmla="*/ 890660 w 6502401"/>
              <a:gd name="connsiteY64" fmla="*/ 5881688 h 6502400"/>
              <a:gd name="connsiteX65" fmla="*/ 324935 w 6502401"/>
              <a:gd name="connsiteY65" fmla="*/ 6446838 h 6502400"/>
              <a:gd name="connsiteX66" fmla="*/ 310646 w 6502401"/>
              <a:gd name="connsiteY66" fmla="*/ 6460596 h 6502400"/>
              <a:gd name="connsiteX67" fmla="*/ 278364 w 6502401"/>
              <a:gd name="connsiteY67" fmla="*/ 6481234 h 6502400"/>
              <a:gd name="connsiteX68" fmla="*/ 243966 w 6502401"/>
              <a:gd name="connsiteY68" fmla="*/ 6494992 h 6502400"/>
              <a:gd name="connsiteX69" fmla="*/ 208509 w 6502401"/>
              <a:gd name="connsiteY69" fmla="*/ 6502400 h 6502400"/>
              <a:gd name="connsiteX70" fmla="*/ 171464 w 6502401"/>
              <a:gd name="connsiteY70" fmla="*/ 6502400 h 6502400"/>
              <a:gd name="connsiteX71" fmla="*/ 136007 w 6502401"/>
              <a:gd name="connsiteY71" fmla="*/ 6494992 h 6502400"/>
              <a:gd name="connsiteX72" fmla="*/ 101608 w 6502401"/>
              <a:gd name="connsiteY72" fmla="*/ 6481234 h 6502400"/>
              <a:gd name="connsiteX73" fmla="*/ 69856 w 6502401"/>
              <a:gd name="connsiteY73" fmla="*/ 6460596 h 6502400"/>
              <a:gd name="connsiteX74" fmla="*/ 55038 w 6502401"/>
              <a:gd name="connsiteY74" fmla="*/ 6446838 h 6502400"/>
              <a:gd name="connsiteX75" fmla="*/ 42337 w 6502401"/>
              <a:gd name="connsiteY75" fmla="*/ 6432550 h 6502400"/>
              <a:gd name="connsiteX76" fmla="*/ 20639 w 6502401"/>
              <a:gd name="connsiteY76" fmla="*/ 6401329 h 6502400"/>
              <a:gd name="connsiteX77" fmla="*/ 6880 w 6502401"/>
              <a:gd name="connsiteY77" fmla="*/ 6366934 h 6502400"/>
              <a:gd name="connsiteX78" fmla="*/ 0 w 6502401"/>
              <a:gd name="connsiteY78" fmla="*/ 6330421 h 6502400"/>
              <a:gd name="connsiteX79" fmla="*/ 0 w 6502401"/>
              <a:gd name="connsiteY79" fmla="*/ 6293909 h 6502400"/>
              <a:gd name="connsiteX80" fmla="*/ 6880 w 6502401"/>
              <a:gd name="connsiteY80" fmla="*/ 6257925 h 6502400"/>
              <a:gd name="connsiteX81" fmla="*/ 20639 w 6502401"/>
              <a:gd name="connsiteY81" fmla="*/ 6223529 h 6502400"/>
              <a:gd name="connsiteX82" fmla="*/ 42337 w 6502401"/>
              <a:gd name="connsiteY82" fmla="*/ 6191779 h 6502400"/>
              <a:gd name="connsiteX83" fmla="*/ 55038 w 6502401"/>
              <a:gd name="connsiteY83" fmla="*/ 6178021 h 6502400"/>
              <a:gd name="connsiteX84" fmla="*/ 621292 w 6502401"/>
              <a:gd name="connsiteY84" fmla="*/ 5611813 h 6502400"/>
              <a:gd name="connsiteX85" fmla="*/ 546145 w 6502401"/>
              <a:gd name="connsiteY85" fmla="*/ 5085821 h 6502400"/>
              <a:gd name="connsiteX86" fmla="*/ 540853 w 6502401"/>
              <a:gd name="connsiteY86" fmla="*/ 5042959 h 6502400"/>
              <a:gd name="connsiteX87" fmla="*/ 539265 w 6502401"/>
              <a:gd name="connsiteY87" fmla="*/ 4958821 h 6502400"/>
              <a:gd name="connsiteX88" fmla="*/ 546674 w 6502401"/>
              <a:gd name="connsiteY88" fmla="*/ 4874684 h 6502400"/>
              <a:gd name="connsiteX89" fmla="*/ 564138 w 6502401"/>
              <a:gd name="connsiteY89" fmla="*/ 4792663 h 6502400"/>
              <a:gd name="connsiteX90" fmla="*/ 590069 w 6502401"/>
              <a:gd name="connsiteY90" fmla="*/ 4713288 h 6502400"/>
              <a:gd name="connsiteX91" fmla="*/ 626055 w 6502401"/>
              <a:gd name="connsiteY91" fmla="*/ 4637088 h 6502400"/>
              <a:gd name="connsiteX92" fmla="*/ 669980 w 6502401"/>
              <a:gd name="connsiteY92" fmla="*/ 4565121 h 6502400"/>
              <a:gd name="connsiteX93" fmla="*/ 721842 w 6502401"/>
              <a:gd name="connsiteY93" fmla="*/ 4498975 h 6502400"/>
              <a:gd name="connsiteX94" fmla="*/ 752007 w 6502401"/>
              <a:gd name="connsiteY94" fmla="*/ 4467754 h 6502400"/>
              <a:gd name="connsiteX95" fmla="*/ 2468235 w 6502401"/>
              <a:gd name="connsiteY95" fmla="*/ 2752196 h 6502400"/>
              <a:gd name="connsiteX96" fmla="*/ 4239500 w 6502401"/>
              <a:gd name="connsiteY96" fmla="*/ 981075 h 6502400"/>
              <a:gd name="connsiteX97" fmla="*/ 3993947 w 6502401"/>
              <a:gd name="connsiteY97" fmla="*/ 735542 h 6502400"/>
              <a:gd name="connsiteX98" fmla="*/ 3981246 w 6502401"/>
              <a:gd name="connsiteY98" fmla="*/ 721254 h 6502400"/>
              <a:gd name="connsiteX99" fmla="*/ 3959548 w 6502401"/>
              <a:gd name="connsiteY99" fmla="*/ 688975 h 6502400"/>
              <a:gd name="connsiteX100" fmla="*/ 3945789 w 6502401"/>
              <a:gd name="connsiteY100" fmla="*/ 655108 h 6502400"/>
              <a:gd name="connsiteX101" fmla="*/ 3939438 w 6502401"/>
              <a:gd name="connsiteY101" fmla="*/ 619125 h 6502400"/>
              <a:gd name="connsiteX102" fmla="*/ 3939438 w 6502401"/>
              <a:gd name="connsiteY102" fmla="*/ 582613 h 6502400"/>
              <a:gd name="connsiteX103" fmla="*/ 3945789 w 6502401"/>
              <a:gd name="connsiteY103" fmla="*/ 546629 h 6502400"/>
              <a:gd name="connsiteX104" fmla="*/ 3959548 w 6502401"/>
              <a:gd name="connsiteY104" fmla="*/ 512233 h 6502400"/>
              <a:gd name="connsiteX105" fmla="*/ 3981246 w 6502401"/>
              <a:gd name="connsiteY105" fmla="*/ 480483 h 6502400"/>
              <a:gd name="connsiteX106" fmla="*/ 3993947 w 6502401"/>
              <a:gd name="connsiteY106" fmla="*/ 465667 h 6502400"/>
              <a:gd name="connsiteX107" fmla="*/ 4008764 w 6502401"/>
              <a:gd name="connsiteY107" fmla="*/ 452967 h 6502400"/>
              <a:gd name="connsiteX108" fmla="*/ 4039988 w 6502401"/>
              <a:gd name="connsiteY108" fmla="*/ 431800 h 6502400"/>
              <a:gd name="connsiteX109" fmla="*/ 4074916 w 6502401"/>
              <a:gd name="connsiteY109" fmla="*/ 418042 h 6502400"/>
              <a:gd name="connsiteX110" fmla="*/ 4110902 w 6502401"/>
              <a:gd name="connsiteY110" fmla="*/ 411163 h 6502400"/>
              <a:gd name="connsiteX111" fmla="*/ 4147417 w 6502401"/>
              <a:gd name="connsiteY111" fmla="*/ 411163 h 6502400"/>
              <a:gd name="connsiteX112" fmla="*/ 4182875 w 6502401"/>
              <a:gd name="connsiteY112" fmla="*/ 418042 h 6502400"/>
              <a:gd name="connsiteX113" fmla="*/ 4217273 w 6502401"/>
              <a:gd name="connsiteY113" fmla="*/ 431800 h 6502400"/>
              <a:gd name="connsiteX114" fmla="*/ 4249555 w 6502401"/>
              <a:gd name="connsiteY114" fmla="*/ 452967 h 6502400"/>
              <a:gd name="connsiteX115" fmla="*/ 4263844 w 6502401"/>
              <a:gd name="connsiteY115" fmla="*/ 465667 h 6502400"/>
              <a:gd name="connsiteX116" fmla="*/ 4508339 w 6502401"/>
              <a:gd name="connsiteY116" fmla="*/ 711200 h 6502400"/>
              <a:gd name="connsiteX117" fmla="*/ 5007913 w 6502401"/>
              <a:gd name="connsiteY117" fmla="*/ 212725 h 6502400"/>
              <a:gd name="connsiteX118" fmla="*/ 5034373 w 6502401"/>
              <a:gd name="connsiteY118" fmla="*/ 186796 h 6502400"/>
              <a:gd name="connsiteX119" fmla="*/ 5091528 w 6502401"/>
              <a:gd name="connsiteY119" fmla="*/ 139700 h 6502400"/>
              <a:gd name="connsiteX120" fmla="*/ 5152387 w 6502401"/>
              <a:gd name="connsiteY120" fmla="*/ 100013 h 6502400"/>
              <a:gd name="connsiteX121" fmla="*/ 5215892 w 6502401"/>
              <a:gd name="connsiteY121" fmla="*/ 66675 h 6502400"/>
              <a:gd name="connsiteX122" fmla="*/ 5281514 w 6502401"/>
              <a:gd name="connsiteY122" fmla="*/ 39688 h 6502400"/>
              <a:gd name="connsiteX123" fmla="*/ 5348195 w 6502401"/>
              <a:gd name="connsiteY123" fmla="*/ 20108 h 6502400"/>
              <a:gd name="connsiteX124" fmla="*/ 5418050 w 6502401"/>
              <a:gd name="connsiteY124" fmla="*/ 6350 h 65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502401" h="6502400">
                <a:moveTo>
                  <a:pt x="4509870" y="1250950"/>
                </a:moveTo>
                <a:lnTo>
                  <a:pt x="3460751" y="2299449"/>
                </a:lnTo>
                <a:lnTo>
                  <a:pt x="4204979" y="3043238"/>
                </a:lnTo>
                <a:lnTo>
                  <a:pt x="5253039" y="1994739"/>
                </a:lnTo>
                <a:close/>
                <a:moveTo>
                  <a:pt x="5487377" y="0"/>
                </a:moveTo>
                <a:lnTo>
                  <a:pt x="5557233" y="0"/>
                </a:lnTo>
                <a:lnTo>
                  <a:pt x="5626559" y="6350"/>
                </a:lnTo>
                <a:lnTo>
                  <a:pt x="5695356" y="20108"/>
                </a:lnTo>
                <a:lnTo>
                  <a:pt x="5763095" y="39688"/>
                </a:lnTo>
                <a:lnTo>
                  <a:pt x="5828717" y="66675"/>
                </a:lnTo>
                <a:lnTo>
                  <a:pt x="5891693" y="100013"/>
                </a:lnTo>
                <a:lnTo>
                  <a:pt x="5953081" y="139700"/>
                </a:lnTo>
                <a:lnTo>
                  <a:pt x="6010236" y="186796"/>
                </a:lnTo>
                <a:lnTo>
                  <a:pt x="6036697" y="212725"/>
                </a:lnTo>
                <a:lnTo>
                  <a:pt x="6289659" y="465667"/>
                </a:lnTo>
                <a:lnTo>
                  <a:pt x="6316649" y="493183"/>
                </a:lnTo>
                <a:lnTo>
                  <a:pt x="6362690" y="550333"/>
                </a:lnTo>
                <a:lnTo>
                  <a:pt x="6402381" y="610658"/>
                </a:lnTo>
                <a:lnTo>
                  <a:pt x="6436250" y="674158"/>
                </a:lnTo>
                <a:lnTo>
                  <a:pt x="6462711" y="739246"/>
                </a:lnTo>
                <a:lnTo>
                  <a:pt x="6482820" y="807508"/>
                </a:lnTo>
                <a:lnTo>
                  <a:pt x="6495522" y="875771"/>
                </a:lnTo>
                <a:lnTo>
                  <a:pt x="6502401" y="946150"/>
                </a:lnTo>
                <a:lnTo>
                  <a:pt x="6502401" y="1015471"/>
                </a:lnTo>
                <a:lnTo>
                  <a:pt x="6495522" y="1085321"/>
                </a:lnTo>
                <a:lnTo>
                  <a:pt x="6482820" y="1154113"/>
                </a:lnTo>
                <a:lnTo>
                  <a:pt x="6462711" y="1221846"/>
                </a:lnTo>
                <a:lnTo>
                  <a:pt x="6436250" y="1287463"/>
                </a:lnTo>
                <a:lnTo>
                  <a:pt x="6402381" y="1350963"/>
                </a:lnTo>
                <a:lnTo>
                  <a:pt x="6362690" y="1410759"/>
                </a:lnTo>
                <a:lnTo>
                  <a:pt x="6316649" y="1467909"/>
                </a:lnTo>
                <a:lnTo>
                  <a:pt x="6289659" y="1495425"/>
                </a:lnTo>
                <a:lnTo>
                  <a:pt x="5791143" y="1993900"/>
                </a:lnTo>
                <a:lnTo>
                  <a:pt x="6036697" y="2239433"/>
                </a:lnTo>
                <a:lnTo>
                  <a:pt x="6050456" y="2253192"/>
                </a:lnTo>
                <a:lnTo>
                  <a:pt x="6071095" y="2284942"/>
                </a:lnTo>
                <a:lnTo>
                  <a:pt x="6084855" y="2319338"/>
                </a:lnTo>
                <a:lnTo>
                  <a:pt x="6092264" y="2355321"/>
                </a:lnTo>
                <a:lnTo>
                  <a:pt x="6092264" y="2391833"/>
                </a:lnTo>
                <a:lnTo>
                  <a:pt x="6084855" y="2428346"/>
                </a:lnTo>
                <a:lnTo>
                  <a:pt x="6071095" y="2462742"/>
                </a:lnTo>
                <a:lnTo>
                  <a:pt x="6050456" y="2493963"/>
                </a:lnTo>
                <a:lnTo>
                  <a:pt x="6036697" y="2508250"/>
                </a:lnTo>
                <a:lnTo>
                  <a:pt x="6022408" y="2522008"/>
                </a:lnTo>
                <a:lnTo>
                  <a:pt x="5991185" y="2542646"/>
                </a:lnTo>
                <a:lnTo>
                  <a:pt x="5956786" y="2556933"/>
                </a:lnTo>
                <a:lnTo>
                  <a:pt x="5920270" y="2563813"/>
                </a:lnTo>
                <a:lnTo>
                  <a:pt x="5883755" y="2563813"/>
                </a:lnTo>
                <a:lnTo>
                  <a:pt x="5847769" y="2556933"/>
                </a:lnTo>
                <a:lnTo>
                  <a:pt x="5813370" y="2542646"/>
                </a:lnTo>
                <a:lnTo>
                  <a:pt x="5781617" y="2522008"/>
                </a:lnTo>
                <a:lnTo>
                  <a:pt x="5767858" y="2508250"/>
                </a:lnTo>
                <a:lnTo>
                  <a:pt x="5522305" y="2263775"/>
                </a:lnTo>
                <a:lnTo>
                  <a:pt x="3771678" y="4014258"/>
                </a:lnTo>
                <a:lnTo>
                  <a:pt x="2034283" y="5750454"/>
                </a:lnTo>
                <a:lnTo>
                  <a:pt x="2004118" y="5780088"/>
                </a:lnTo>
                <a:lnTo>
                  <a:pt x="1936908" y="5832475"/>
                </a:lnTo>
                <a:lnTo>
                  <a:pt x="1865465" y="5876925"/>
                </a:lnTo>
                <a:lnTo>
                  <a:pt x="1789259" y="5911850"/>
                </a:lnTo>
                <a:lnTo>
                  <a:pt x="1709877" y="5938838"/>
                </a:lnTo>
                <a:lnTo>
                  <a:pt x="1627320" y="5955242"/>
                </a:lnTo>
                <a:lnTo>
                  <a:pt x="1543705" y="5963709"/>
                </a:lnTo>
                <a:lnTo>
                  <a:pt x="1459032" y="5961592"/>
                </a:lnTo>
                <a:lnTo>
                  <a:pt x="1417224" y="5956300"/>
                </a:lnTo>
                <a:lnTo>
                  <a:pt x="890660" y="5881688"/>
                </a:lnTo>
                <a:lnTo>
                  <a:pt x="324935" y="6446838"/>
                </a:lnTo>
                <a:lnTo>
                  <a:pt x="310646" y="6460596"/>
                </a:lnTo>
                <a:lnTo>
                  <a:pt x="278364" y="6481234"/>
                </a:lnTo>
                <a:lnTo>
                  <a:pt x="243966" y="6494992"/>
                </a:lnTo>
                <a:lnTo>
                  <a:pt x="208509" y="6502400"/>
                </a:lnTo>
                <a:lnTo>
                  <a:pt x="171464" y="6502400"/>
                </a:lnTo>
                <a:lnTo>
                  <a:pt x="136007" y="6494992"/>
                </a:lnTo>
                <a:lnTo>
                  <a:pt x="101608" y="6481234"/>
                </a:lnTo>
                <a:lnTo>
                  <a:pt x="69856" y="6460596"/>
                </a:lnTo>
                <a:lnTo>
                  <a:pt x="55038" y="6446838"/>
                </a:lnTo>
                <a:lnTo>
                  <a:pt x="42337" y="6432550"/>
                </a:lnTo>
                <a:lnTo>
                  <a:pt x="20639" y="6401329"/>
                </a:lnTo>
                <a:lnTo>
                  <a:pt x="6880" y="6366934"/>
                </a:lnTo>
                <a:lnTo>
                  <a:pt x="0" y="6330421"/>
                </a:lnTo>
                <a:lnTo>
                  <a:pt x="0" y="6293909"/>
                </a:lnTo>
                <a:lnTo>
                  <a:pt x="6880" y="6257925"/>
                </a:lnTo>
                <a:lnTo>
                  <a:pt x="20639" y="6223529"/>
                </a:lnTo>
                <a:lnTo>
                  <a:pt x="42337" y="6191779"/>
                </a:lnTo>
                <a:lnTo>
                  <a:pt x="55038" y="6178021"/>
                </a:lnTo>
                <a:lnTo>
                  <a:pt x="621292" y="5611813"/>
                </a:lnTo>
                <a:lnTo>
                  <a:pt x="546145" y="5085821"/>
                </a:lnTo>
                <a:lnTo>
                  <a:pt x="540853" y="5042959"/>
                </a:lnTo>
                <a:lnTo>
                  <a:pt x="539265" y="4958821"/>
                </a:lnTo>
                <a:lnTo>
                  <a:pt x="546674" y="4874684"/>
                </a:lnTo>
                <a:lnTo>
                  <a:pt x="564138" y="4792663"/>
                </a:lnTo>
                <a:lnTo>
                  <a:pt x="590069" y="4713288"/>
                </a:lnTo>
                <a:lnTo>
                  <a:pt x="626055" y="4637088"/>
                </a:lnTo>
                <a:lnTo>
                  <a:pt x="669980" y="4565121"/>
                </a:lnTo>
                <a:lnTo>
                  <a:pt x="721842" y="4498975"/>
                </a:lnTo>
                <a:lnTo>
                  <a:pt x="752007" y="4467754"/>
                </a:lnTo>
                <a:lnTo>
                  <a:pt x="2468235" y="2752196"/>
                </a:lnTo>
                <a:lnTo>
                  <a:pt x="4239500" y="981075"/>
                </a:lnTo>
                <a:lnTo>
                  <a:pt x="3993947" y="735542"/>
                </a:lnTo>
                <a:lnTo>
                  <a:pt x="3981246" y="721254"/>
                </a:lnTo>
                <a:lnTo>
                  <a:pt x="3959548" y="688975"/>
                </a:lnTo>
                <a:lnTo>
                  <a:pt x="3945789" y="655108"/>
                </a:lnTo>
                <a:lnTo>
                  <a:pt x="3939438" y="619125"/>
                </a:lnTo>
                <a:lnTo>
                  <a:pt x="3939438" y="582613"/>
                </a:lnTo>
                <a:lnTo>
                  <a:pt x="3945789" y="546629"/>
                </a:lnTo>
                <a:lnTo>
                  <a:pt x="3959548" y="512233"/>
                </a:lnTo>
                <a:lnTo>
                  <a:pt x="3981246" y="480483"/>
                </a:lnTo>
                <a:lnTo>
                  <a:pt x="3993947" y="465667"/>
                </a:lnTo>
                <a:lnTo>
                  <a:pt x="4008764" y="452967"/>
                </a:lnTo>
                <a:lnTo>
                  <a:pt x="4039988" y="431800"/>
                </a:lnTo>
                <a:lnTo>
                  <a:pt x="4074916" y="418042"/>
                </a:lnTo>
                <a:lnTo>
                  <a:pt x="4110902" y="411163"/>
                </a:lnTo>
                <a:lnTo>
                  <a:pt x="4147417" y="411163"/>
                </a:lnTo>
                <a:lnTo>
                  <a:pt x="4182875" y="418042"/>
                </a:lnTo>
                <a:lnTo>
                  <a:pt x="4217273" y="431800"/>
                </a:lnTo>
                <a:lnTo>
                  <a:pt x="4249555" y="452967"/>
                </a:lnTo>
                <a:lnTo>
                  <a:pt x="4263844" y="465667"/>
                </a:lnTo>
                <a:lnTo>
                  <a:pt x="4508339" y="711200"/>
                </a:lnTo>
                <a:lnTo>
                  <a:pt x="5007913" y="212725"/>
                </a:lnTo>
                <a:lnTo>
                  <a:pt x="5034373" y="186796"/>
                </a:lnTo>
                <a:lnTo>
                  <a:pt x="5091528" y="139700"/>
                </a:lnTo>
                <a:lnTo>
                  <a:pt x="5152387" y="100013"/>
                </a:lnTo>
                <a:lnTo>
                  <a:pt x="5215892" y="66675"/>
                </a:lnTo>
                <a:lnTo>
                  <a:pt x="5281514" y="39688"/>
                </a:lnTo>
                <a:lnTo>
                  <a:pt x="5348195" y="20108"/>
                </a:lnTo>
                <a:lnTo>
                  <a:pt x="5418050" y="635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94" name="Group 36"/>
          <p:cNvGrpSpPr>
            <a:grpSpLocks noChangeAspect="1"/>
          </p:cNvGrpSpPr>
          <p:nvPr/>
        </p:nvGrpSpPr>
        <p:grpSpPr>
          <a:xfrm>
            <a:off x="638151" y="4073827"/>
            <a:ext cx="75149" cy="194135"/>
            <a:chOff x="2375" y="2182"/>
            <a:chExt cx="144" cy="372"/>
          </a:xfrm>
          <a:solidFill>
            <a:schemeClr val="tx2">
              <a:lumMod val="75000"/>
            </a:schemeClr>
          </a:solidFill>
        </p:grpSpPr>
        <p:sp>
          <p:nvSpPr>
            <p:cNvPr id="95" name="Freeform 37"/>
            <p:cNvSpPr/>
            <p:nvPr/>
          </p:nvSpPr>
          <p:spPr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Rectangle 38"/>
            <p:cNvSpPr>
              <a:spLocks noChangeArrowheads="1"/>
            </p:cNvSpPr>
            <p:nvPr/>
          </p:nvSpPr>
          <p:spPr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Rectangle 39"/>
            <p:cNvSpPr>
              <a:spLocks noChangeArrowheads="1"/>
            </p:cNvSpPr>
            <p:nvPr/>
          </p:nvSpPr>
          <p:spPr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Rectangle 40"/>
            <p:cNvSpPr>
              <a:spLocks noChangeArrowheads="1"/>
            </p:cNvSpPr>
            <p:nvPr/>
          </p:nvSpPr>
          <p:spPr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41"/>
            <p:cNvSpPr/>
            <p:nvPr/>
          </p:nvSpPr>
          <p:spPr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2" name="Freeform 6"/>
          <p:cNvSpPr/>
          <p:nvPr/>
        </p:nvSpPr>
        <p:spPr>
          <a:xfrm rot="10800000" flipH="1" flipV="1">
            <a:off x="605110" y="4650521"/>
            <a:ext cx="141230" cy="125215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23" name="Group 23"/>
          <p:cNvGrpSpPr>
            <a:grpSpLocks noChangeAspect="1"/>
          </p:cNvGrpSpPr>
          <p:nvPr/>
        </p:nvGrpSpPr>
        <p:grpSpPr>
          <a:xfrm>
            <a:off x="587425" y="5681614"/>
            <a:ext cx="176601" cy="162098"/>
            <a:chOff x="2577" y="1104"/>
            <a:chExt cx="414" cy="380"/>
          </a:xfrm>
          <a:solidFill>
            <a:schemeClr val="tx2">
              <a:lumMod val="75000"/>
            </a:schemeClr>
          </a:solidFill>
        </p:grpSpPr>
        <p:sp>
          <p:nvSpPr>
            <p:cNvPr id="124" name="Freeform 24"/>
            <p:cNvSpPr>
              <a:spLocks noEditPoints="1"/>
            </p:cNvSpPr>
            <p:nvPr/>
          </p:nvSpPr>
          <p:spPr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25"/>
            <p:cNvSpPr>
              <a:spLocks noEditPoints="1"/>
            </p:cNvSpPr>
            <p:nvPr/>
          </p:nvSpPr>
          <p:spPr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26"/>
            <p:cNvSpPr/>
            <p:nvPr/>
          </p:nvSpPr>
          <p:spPr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27"/>
            <p:cNvSpPr/>
            <p:nvPr/>
          </p:nvSpPr>
          <p:spPr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28"/>
            <p:cNvSpPr/>
            <p:nvPr/>
          </p:nvSpPr>
          <p:spPr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29" name="표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389682"/>
              </p:ext>
            </p:extLst>
          </p:nvPr>
        </p:nvGraphicFramePr>
        <p:xfrm>
          <a:off x="841850" y="1173105"/>
          <a:ext cx="729357" cy="4865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>
                          <a:solidFill>
                            <a:srgbClr val="333F4F"/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개요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333F4F"/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선정기준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주요기능</a:t>
                      </a:r>
                      <a:endParaRPr kumimoji="0" lang="ko-KR" altLang="en-US" sz="1000" b="0" i="0" u="none" strike="noStrike" kern="1200" cap="none" spc="0" normalizeH="0" baseline="0" dirty="0">
                        <a:solidFill>
                          <a:schemeClr val="bg1"/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아키텍처</a:t>
                      </a:r>
                      <a:endParaRPr kumimoji="0" lang="ko-KR" altLang="en-US" sz="1000" b="0" i="0" u="none" strike="noStrike" kern="1200" cap="none" spc="0" normalizeH="0" baseline="0" dirty="0">
                        <a:solidFill>
                          <a:srgbClr val="44546A">
                            <a:lumMod val="75000"/>
                          </a:srgbClr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결론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err="1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QnA</a:t>
                      </a:r>
                      <a:endParaRPr kumimoji="0" lang="ko-KR" altLang="en-US" sz="1000" b="0" i="0" u="none" strike="noStrike" kern="1200" cap="none" spc="0" normalizeH="0" baseline="0" dirty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contents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contents</a:t>
                      </a:r>
                      <a:endParaRPr kumimoji="0" lang="ko-KR" altLang="en-US" sz="1000" b="0" i="0" u="none" strike="noStrike" kern="1200" cap="none" spc="0" normalizeH="0" baseline="0" dirty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3" name="말풍선: 타원형 11"/>
          <p:cNvSpPr/>
          <p:nvPr/>
        </p:nvSpPr>
        <p:spPr>
          <a:xfrm>
            <a:off x="606851" y="1906277"/>
            <a:ext cx="137748" cy="134786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3" name="직사각형 2"/>
          <p:cNvSpPr/>
          <p:nvPr/>
        </p:nvSpPr>
        <p:spPr>
          <a:xfrm>
            <a:off x="2824773" y="1173105"/>
            <a:ext cx="8113661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defTabSz="914400" rtl="0" eaLnBrk="1" latinLnBrk="0" hangingPunct="1">
              <a:defRPr/>
            </a:pPr>
            <a:r>
              <a:rPr kumimoji="0" lang="en-US" altLang="ko-KR" sz="2200" u="none" strike="noStrike" kern="0" cap="none" normalizeH="0" baseline="0" dirty="0">
                <a:solidFill>
                  <a:srgbClr val="404040"/>
                </a:solidFill>
                <a:latin typeface="Tmon몬소리 Black"/>
                <a:ea typeface="Tmon몬소리 Black"/>
              </a:rPr>
              <a:t>&lt;</a:t>
            </a:r>
            <a:r>
              <a:rPr kumimoji="0" lang="ko-KR" altLang="en-US" sz="2200" u="none" strike="noStrike" kern="0" cap="none" normalizeH="0" baseline="0" dirty="0">
                <a:solidFill>
                  <a:srgbClr val="404040"/>
                </a:solidFill>
                <a:latin typeface="Tmon몬소리 Black"/>
                <a:ea typeface="Tmon몬소리 Black"/>
              </a:rPr>
              <a:t>사용한 오픈 </a:t>
            </a:r>
            <a:r>
              <a:rPr kumimoji="0" lang="en-US" altLang="ko-KR" sz="2200" u="none" strike="noStrike" kern="0" cap="none" normalizeH="0" baseline="0" dirty="0" err="1">
                <a:solidFill>
                  <a:srgbClr val="404040"/>
                </a:solidFill>
                <a:latin typeface="Tmon몬소리 Black"/>
                <a:ea typeface="Tmon몬소리 Black"/>
              </a:rPr>
              <a:t>api</a:t>
            </a:r>
            <a:r>
              <a:rPr kumimoji="0" lang="en-US" altLang="ko-KR" sz="2200" u="none" strike="noStrike" kern="0" cap="none" normalizeH="0" baseline="0" dirty="0">
                <a:solidFill>
                  <a:srgbClr val="404040"/>
                </a:solidFill>
                <a:latin typeface="Tmon몬소리 Black"/>
                <a:ea typeface="Tmon몬소리 Black"/>
              </a:rPr>
              <a:t>&gt;</a:t>
            </a:r>
          </a:p>
          <a:p>
            <a:pPr marL="0" defTabSz="914400" rtl="0" eaLnBrk="1" latinLnBrk="0" hangingPunct="1">
              <a:defRPr/>
            </a:pPr>
            <a:endParaRPr kumimoji="0" lang="en-US" altLang="ko-KR" sz="2200" u="none" strike="noStrike" kern="0" cap="none" normalizeH="0" baseline="0" dirty="0">
              <a:solidFill>
                <a:srgbClr val="404040"/>
              </a:solidFill>
              <a:latin typeface="Tmon몬소리 Black"/>
              <a:ea typeface="Tmon몬소리 Black"/>
            </a:endParaRPr>
          </a:p>
          <a:p>
            <a:pPr marL="0" defTabSz="914400" rtl="0" eaLnBrk="1" latinLnBrk="0" hangingPunct="1">
              <a:defRPr/>
            </a:pPr>
            <a:r>
              <a:rPr kumimoji="0" lang="en-US" altLang="ko-KR" sz="2200" u="none" strike="noStrike" kern="0" cap="none" normalizeH="0" baseline="0" dirty="0">
                <a:solidFill>
                  <a:srgbClr val="404040"/>
                </a:solidFill>
                <a:latin typeface="Tmon몬소리 Black"/>
                <a:ea typeface="Tmon몬소리 Black"/>
              </a:rPr>
              <a:t>- </a:t>
            </a:r>
            <a:r>
              <a:rPr kumimoji="0" lang="ko-KR" altLang="ko-KR" sz="2200" u="none" strike="noStrike" kern="0" cap="none" normalizeH="0" baseline="0" dirty="0" err="1">
                <a:solidFill>
                  <a:srgbClr val="404040"/>
                </a:solidFill>
                <a:latin typeface="Tmon몬소리 Black"/>
                <a:ea typeface="Tmon몬소리 Black"/>
              </a:rPr>
              <a:t>한국도로공사_휴게소</a:t>
            </a:r>
            <a:r>
              <a:rPr kumimoji="0" lang="ko-KR" altLang="ko-KR" sz="2200" u="none" strike="noStrike" kern="0" cap="none" normalizeH="0" baseline="0" dirty="0">
                <a:solidFill>
                  <a:srgbClr val="404040"/>
                </a:solidFill>
                <a:latin typeface="Tmon몬소리 Black"/>
                <a:ea typeface="Tmon몬소리 Black"/>
              </a:rPr>
              <a:t> </a:t>
            </a:r>
            <a:r>
              <a:rPr kumimoji="0" lang="ko-KR" altLang="ko-KR" sz="2200" u="none" strike="noStrike" kern="0" cap="none" normalizeH="0" baseline="0" dirty="0" err="1">
                <a:solidFill>
                  <a:srgbClr val="404040"/>
                </a:solidFill>
                <a:latin typeface="Tmon몬소리 Black"/>
                <a:ea typeface="Tmon몬소리 Black"/>
              </a:rPr>
              <a:t>푸드메뉴현황</a:t>
            </a:r>
            <a:r>
              <a:rPr kumimoji="0" lang="ko-KR" altLang="ko-KR" sz="2200" u="none" strike="noStrike" kern="0" cap="none" normalizeH="0" baseline="0" dirty="0">
                <a:solidFill>
                  <a:srgbClr val="404040"/>
                </a:solidFill>
                <a:latin typeface="Tmon몬소리 Black"/>
                <a:ea typeface="Tmon몬소리 Black"/>
              </a:rPr>
              <a:t> 조회 서비스</a:t>
            </a:r>
          </a:p>
          <a:p>
            <a:pPr marL="0" defTabSz="914400" rtl="0" eaLnBrk="1" latinLnBrk="0" hangingPunct="1">
              <a:defRPr/>
            </a:pPr>
            <a:r>
              <a:rPr kumimoji="0" lang="ko-KR" altLang="ko-KR" sz="2200" u="none" strike="noStrike" kern="0" cap="none" normalizeH="0" baseline="0" dirty="0" err="1">
                <a:solidFill>
                  <a:srgbClr val="404040"/>
                </a:solidFill>
                <a:latin typeface="Tmon몬소리 Black"/>
                <a:ea typeface="Tmon몬소리 Black"/>
              </a:rPr>
              <a:t>https</a:t>
            </a:r>
            <a:r>
              <a:rPr kumimoji="0" lang="ko-KR" altLang="ko-KR" sz="2200" u="none" strike="noStrike" kern="0" cap="none" normalizeH="0" baseline="0" dirty="0">
                <a:solidFill>
                  <a:srgbClr val="404040"/>
                </a:solidFill>
                <a:latin typeface="Tmon몬소리 Black"/>
                <a:ea typeface="Tmon몬소리 Black"/>
              </a:rPr>
              <a:t>://</a:t>
            </a:r>
            <a:r>
              <a:rPr kumimoji="0" lang="ko-KR" altLang="ko-KR" sz="2200" u="none" strike="noStrike" kern="0" cap="none" normalizeH="0" baseline="0" dirty="0" err="1">
                <a:solidFill>
                  <a:srgbClr val="404040"/>
                </a:solidFill>
                <a:latin typeface="Tmon몬소리 Black"/>
                <a:ea typeface="Tmon몬소리 Black"/>
              </a:rPr>
              <a:t>www.data.go.kr</a:t>
            </a:r>
            <a:r>
              <a:rPr kumimoji="0" lang="ko-KR" altLang="ko-KR" sz="2200" u="none" strike="noStrike" kern="0" cap="none" normalizeH="0" baseline="0" dirty="0">
                <a:solidFill>
                  <a:srgbClr val="404040"/>
                </a:solidFill>
                <a:latin typeface="Tmon몬소리 Black"/>
                <a:ea typeface="Tmon몬소리 Black"/>
              </a:rPr>
              <a:t>/</a:t>
            </a:r>
            <a:r>
              <a:rPr kumimoji="0" lang="ko-KR" altLang="ko-KR" sz="2200" u="none" strike="noStrike" kern="0" cap="none" normalizeH="0" baseline="0" dirty="0" err="1">
                <a:solidFill>
                  <a:srgbClr val="404040"/>
                </a:solidFill>
                <a:latin typeface="Tmon몬소리 Black"/>
                <a:ea typeface="Tmon몬소리 Black"/>
              </a:rPr>
              <a:t>data</a:t>
            </a:r>
            <a:r>
              <a:rPr kumimoji="0" lang="ko-KR" altLang="ko-KR" sz="2200" u="none" strike="noStrike" kern="0" cap="none" normalizeH="0" baseline="0" dirty="0">
                <a:solidFill>
                  <a:srgbClr val="404040"/>
                </a:solidFill>
                <a:latin typeface="Tmon몬소리 Black"/>
                <a:ea typeface="Tmon몬소리 Black"/>
              </a:rPr>
              <a:t>/15076643/</a:t>
            </a:r>
            <a:r>
              <a:rPr kumimoji="0" lang="ko-KR" altLang="ko-KR" sz="2200" u="none" strike="noStrike" kern="0" cap="none" normalizeH="0" baseline="0" dirty="0" err="1">
                <a:solidFill>
                  <a:srgbClr val="404040"/>
                </a:solidFill>
                <a:latin typeface="Tmon몬소리 Black"/>
                <a:ea typeface="Tmon몬소리 Black"/>
              </a:rPr>
              <a:t>openapi.do</a:t>
            </a:r>
            <a:endParaRPr kumimoji="0" lang="ko-KR" altLang="ko-KR" sz="2200" u="none" strike="noStrike" kern="0" cap="none" normalizeH="0" baseline="0" dirty="0">
              <a:solidFill>
                <a:srgbClr val="404040"/>
              </a:solidFill>
              <a:latin typeface="Tmon몬소리 Black"/>
              <a:ea typeface="Tmon몬소리 Black"/>
            </a:endParaRPr>
          </a:p>
          <a:p>
            <a:pPr marL="0" defTabSz="914400" rtl="0" eaLnBrk="1" latinLnBrk="0" hangingPunct="1">
              <a:defRPr/>
            </a:pPr>
            <a:endParaRPr kumimoji="0" lang="ko-KR" altLang="ko-KR" sz="2200" u="none" strike="noStrike" kern="0" cap="none" normalizeH="0" baseline="0" dirty="0">
              <a:solidFill>
                <a:srgbClr val="404040"/>
              </a:solidFill>
              <a:latin typeface="Tmon몬소리 Black"/>
              <a:ea typeface="Tmon몬소리 Black"/>
            </a:endParaRPr>
          </a:p>
          <a:p>
            <a:pPr marL="0" defTabSz="914400" rtl="0" eaLnBrk="1" latinLnBrk="0" hangingPunct="1">
              <a:defRPr/>
            </a:pPr>
            <a:r>
              <a:rPr kumimoji="0" lang="en-US" altLang="ko-KR" sz="2200" u="none" strike="noStrike" kern="0" cap="none" normalizeH="0" baseline="0" dirty="0">
                <a:solidFill>
                  <a:srgbClr val="404040"/>
                </a:solidFill>
                <a:latin typeface="Tmon몬소리 Black"/>
                <a:ea typeface="Tmon몬소리 Black"/>
              </a:rPr>
              <a:t>- </a:t>
            </a:r>
            <a:r>
              <a:rPr kumimoji="0" lang="ko-KR" altLang="ko-KR" sz="2200" u="none" strike="noStrike" kern="0" cap="none" normalizeH="0" baseline="0" dirty="0" err="1">
                <a:solidFill>
                  <a:srgbClr val="404040"/>
                </a:solidFill>
                <a:latin typeface="Tmon몬소리 Black"/>
                <a:ea typeface="Tmon몬소리 Black"/>
              </a:rPr>
              <a:t>한국도로공사_휴게소별</a:t>
            </a:r>
            <a:r>
              <a:rPr kumimoji="0" lang="ko-KR" altLang="ko-KR" sz="2200" u="none" strike="noStrike" kern="0" cap="none" normalizeH="0" baseline="0" dirty="0">
                <a:solidFill>
                  <a:srgbClr val="404040"/>
                </a:solidFill>
                <a:latin typeface="Tmon몬소리 Black"/>
                <a:ea typeface="Tmon몬소리 Black"/>
              </a:rPr>
              <a:t> 날씨 정보</a:t>
            </a:r>
          </a:p>
          <a:p>
            <a:pPr marL="0" defTabSz="914400" rtl="0" eaLnBrk="1" latinLnBrk="0" hangingPunct="1">
              <a:defRPr/>
            </a:pPr>
            <a:r>
              <a:rPr kumimoji="0" lang="ko-KR" altLang="ko-KR" sz="2200" u="none" strike="noStrike" kern="0" cap="none" normalizeH="0" baseline="0" dirty="0" err="1">
                <a:solidFill>
                  <a:srgbClr val="404040"/>
                </a:solidFill>
                <a:latin typeface="Tmon몬소리 Black"/>
                <a:ea typeface="Tmon몬소리 Black"/>
              </a:rPr>
              <a:t>https</a:t>
            </a:r>
            <a:r>
              <a:rPr kumimoji="0" lang="ko-KR" altLang="ko-KR" sz="2200" u="none" strike="noStrike" kern="0" cap="none" normalizeH="0" baseline="0" dirty="0">
                <a:solidFill>
                  <a:srgbClr val="404040"/>
                </a:solidFill>
                <a:latin typeface="Tmon몬소리 Black"/>
                <a:ea typeface="Tmon몬소리 Black"/>
              </a:rPr>
              <a:t>://</a:t>
            </a:r>
            <a:r>
              <a:rPr kumimoji="0" lang="ko-KR" altLang="ko-KR" sz="2200" u="none" strike="noStrike" kern="0" cap="none" normalizeH="0" baseline="0" dirty="0" err="1">
                <a:solidFill>
                  <a:srgbClr val="404040"/>
                </a:solidFill>
                <a:latin typeface="Tmon몬소리 Black"/>
                <a:ea typeface="Tmon몬소리 Black"/>
              </a:rPr>
              <a:t>www.data.go.kr</a:t>
            </a:r>
            <a:r>
              <a:rPr kumimoji="0" lang="ko-KR" altLang="ko-KR" sz="2200" u="none" strike="noStrike" kern="0" cap="none" normalizeH="0" baseline="0" dirty="0">
                <a:solidFill>
                  <a:srgbClr val="404040"/>
                </a:solidFill>
                <a:latin typeface="Tmon몬소리 Black"/>
                <a:ea typeface="Tmon몬소리 Black"/>
              </a:rPr>
              <a:t>/</a:t>
            </a:r>
            <a:r>
              <a:rPr kumimoji="0" lang="ko-KR" altLang="ko-KR" sz="2200" u="none" strike="noStrike" kern="0" cap="none" normalizeH="0" baseline="0" dirty="0" err="1">
                <a:solidFill>
                  <a:srgbClr val="404040"/>
                </a:solidFill>
                <a:latin typeface="Tmon몬소리 Black"/>
                <a:ea typeface="Tmon몬소리 Black"/>
              </a:rPr>
              <a:t>data</a:t>
            </a:r>
            <a:r>
              <a:rPr kumimoji="0" lang="ko-KR" altLang="ko-KR" sz="2200" u="none" strike="noStrike" kern="0" cap="none" normalizeH="0" baseline="0" dirty="0">
                <a:solidFill>
                  <a:srgbClr val="404040"/>
                </a:solidFill>
                <a:latin typeface="Tmon몬소리 Black"/>
                <a:ea typeface="Tmon몬소리 Black"/>
              </a:rPr>
              <a:t>/15076661/</a:t>
            </a:r>
            <a:r>
              <a:rPr kumimoji="0" lang="ko-KR" altLang="ko-KR" sz="2200" u="none" strike="noStrike" kern="0" cap="none" normalizeH="0" baseline="0" dirty="0" err="1">
                <a:solidFill>
                  <a:srgbClr val="404040"/>
                </a:solidFill>
                <a:latin typeface="Tmon몬소리 Black"/>
                <a:ea typeface="Tmon몬소리 Black"/>
              </a:rPr>
              <a:t>openapi.do</a:t>
            </a:r>
            <a:endParaRPr kumimoji="0" lang="ko-KR" altLang="ko-KR" sz="2200" u="none" strike="noStrike" kern="0" cap="none" normalizeH="0" baseline="0" dirty="0">
              <a:solidFill>
                <a:srgbClr val="404040"/>
              </a:solidFill>
              <a:latin typeface="Tmon몬소리 Black"/>
              <a:ea typeface="Tmon몬소리 Black"/>
            </a:endParaRPr>
          </a:p>
          <a:p>
            <a:pPr marL="0" defTabSz="914400" rtl="0" eaLnBrk="1" latinLnBrk="0" hangingPunct="1">
              <a:defRPr/>
            </a:pPr>
            <a:endParaRPr kumimoji="0" lang="ko-KR" altLang="ko-KR" sz="2200" u="none" strike="noStrike" kern="0" cap="none" normalizeH="0" baseline="0" dirty="0">
              <a:solidFill>
                <a:srgbClr val="404040"/>
              </a:solidFill>
              <a:latin typeface="Tmon몬소리 Black"/>
              <a:ea typeface="Tmon몬소리 Black"/>
            </a:endParaRPr>
          </a:p>
          <a:p>
            <a:pPr marL="0" defTabSz="914400" rtl="0" eaLnBrk="1" latinLnBrk="0" hangingPunct="1">
              <a:defRPr/>
            </a:pPr>
            <a:r>
              <a:rPr kumimoji="0" lang="en-US" altLang="ko-KR" sz="2200" u="none" strike="noStrike" kern="0" cap="none" normalizeH="0" baseline="0" dirty="0">
                <a:solidFill>
                  <a:srgbClr val="404040"/>
                </a:solidFill>
                <a:latin typeface="Tmon몬소리 Black"/>
                <a:ea typeface="Tmon몬소리 Black"/>
              </a:rPr>
              <a:t>- </a:t>
            </a:r>
            <a:r>
              <a:rPr kumimoji="0" lang="ko-KR" altLang="ko-KR" sz="2200" u="none" strike="noStrike" kern="0" cap="none" normalizeH="0" baseline="0" dirty="0" err="1">
                <a:solidFill>
                  <a:srgbClr val="404040"/>
                </a:solidFill>
                <a:latin typeface="Tmon몬소리 Black"/>
                <a:ea typeface="Tmon몬소리 Black"/>
              </a:rPr>
              <a:t>한국도로공사_LPG</a:t>
            </a:r>
            <a:r>
              <a:rPr kumimoji="0" lang="ko-KR" altLang="ko-KR" sz="2200" u="none" strike="noStrike" kern="0" cap="none" normalizeH="0" baseline="0" dirty="0">
                <a:solidFill>
                  <a:srgbClr val="404040"/>
                </a:solidFill>
                <a:latin typeface="Tmon몬소리 Black"/>
                <a:ea typeface="Tmon몬소리 Black"/>
              </a:rPr>
              <a:t> 휴게소 현황</a:t>
            </a:r>
          </a:p>
          <a:p>
            <a:pPr marL="0" defTabSz="914400" rtl="0" eaLnBrk="1" latinLnBrk="0" hangingPunct="1">
              <a:defRPr/>
            </a:pPr>
            <a:r>
              <a:rPr kumimoji="0" lang="ko-KR" altLang="ko-KR" sz="2200" u="none" strike="noStrike" kern="0" cap="none" normalizeH="0" baseline="0" dirty="0">
                <a:solidFill>
                  <a:srgbClr val="404040"/>
                </a:solidFill>
                <a:latin typeface="Tmon몬소리 Black"/>
                <a:ea typeface="Tmon몬소리 Black"/>
                <a:hlinkClick r:id="rId5"/>
              </a:rPr>
              <a:t>https://www.data.go.kr/data/15076638/openapi.do</a:t>
            </a:r>
            <a:endParaRPr kumimoji="0" lang="en-US" altLang="ko-KR" sz="2200" u="none" strike="noStrike" kern="0" cap="none" normalizeH="0" baseline="0" dirty="0">
              <a:solidFill>
                <a:srgbClr val="404040"/>
              </a:solidFill>
              <a:latin typeface="Tmon몬소리 Black"/>
              <a:ea typeface="Tmon몬소리 Black"/>
            </a:endParaRPr>
          </a:p>
          <a:p>
            <a:pPr marL="0" defTabSz="914400" rtl="0" eaLnBrk="1" latinLnBrk="0" hangingPunct="1">
              <a:defRPr/>
            </a:pPr>
            <a:endParaRPr lang="en-US" altLang="ko-KR" sz="2200" kern="0" dirty="0">
              <a:solidFill>
                <a:srgbClr val="404040"/>
              </a:solidFill>
              <a:latin typeface="Tmon몬소리 Black"/>
              <a:ea typeface="Tmon몬소리 Black"/>
            </a:endParaRPr>
          </a:p>
          <a:p>
            <a:pPr marL="342900" indent="-342900" latinLnBrk="0">
              <a:buFontTx/>
              <a:buChar char="-"/>
              <a:defRPr/>
            </a:pPr>
            <a:r>
              <a:rPr kumimoji="0" lang="ko-KR" altLang="en-US" sz="2200" u="none" strike="noStrike" kern="0" cap="none" normalizeH="0" baseline="0" dirty="0">
                <a:solidFill>
                  <a:srgbClr val="404040"/>
                </a:solidFill>
                <a:latin typeface="Tmon몬소리 Black"/>
                <a:ea typeface="Tmon몬소리 Black"/>
              </a:rPr>
              <a:t>카카오 </a:t>
            </a:r>
            <a:r>
              <a:rPr lang="en-US" altLang="ko-KR" sz="2200" kern="0" dirty="0">
                <a:solidFill>
                  <a:srgbClr val="404040"/>
                </a:solidFill>
                <a:latin typeface="Tmon몬소리 Black"/>
                <a:ea typeface="Tmon몬소리 Black"/>
              </a:rPr>
              <a:t>Maps API</a:t>
            </a:r>
          </a:p>
          <a:p>
            <a:pPr latinLnBrk="0">
              <a:defRPr/>
            </a:pPr>
            <a:r>
              <a:rPr lang="en-US" altLang="ko-KR" sz="2200" kern="0" dirty="0">
                <a:solidFill>
                  <a:srgbClr val="404040"/>
                </a:solidFill>
                <a:latin typeface="Tmon몬소리 Black"/>
                <a:ea typeface="Tmon몬소리 Black"/>
              </a:rPr>
              <a:t>https://</a:t>
            </a:r>
            <a:r>
              <a:rPr lang="en-US" altLang="ko-KR" sz="2200" kern="0" dirty="0" err="1">
                <a:solidFill>
                  <a:srgbClr val="404040"/>
                </a:solidFill>
                <a:latin typeface="Tmon몬소리 Black"/>
                <a:ea typeface="Tmon몬소리 Black"/>
              </a:rPr>
              <a:t>apis.map.kakao.com</a:t>
            </a:r>
            <a:endParaRPr kumimoji="0" lang="ko-KR" altLang="ko-KR" sz="2200" u="none" strike="noStrike" kern="0" cap="none" normalizeH="0" baseline="0" dirty="0">
              <a:solidFill>
                <a:srgbClr val="404040"/>
              </a:solidFill>
              <a:latin typeface="Tmon몬소리 Black"/>
              <a:ea typeface="Tmon몬소리 Black"/>
            </a:endParaRPr>
          </a:p>
          <a:p>
            <a:pPr marL="0" defTabSz="914400" rtl="0" eaLnBrk="1" latinLnBrk="0" hangingPunct="1">
              <a:defRPr/>
            </a:pPr>
            <a:endParaRPr kumimoji="0" lang="ko-KR" altLang="ko-KR" sz="2200" u="none" strike="noStrike" kern="0" cap="none" normalizeH="0" baseline="0" dirty="0">
              <a:solidFill>
                <a:srgbClr val="404040"/>
              </a:solidFill>
              <a:latin typeface="Tmon몬소리 Black"/>
              <a:ea typeface="Tmon몬소리 Black"/>
            </a:endParaRPr>
          </a:p>
          <a:p>
            <a:pPr marL="0" defTabSz="914400" rtl="0" eaLnBrk="1" latinLnBrk="0" hangingPunct="1">
              <a:defRPr/>
            </a:pPr>
            <a:r>
              <a:rPr kumimoji="0" lang="ko-KR" altLang="ko-KR" sz="2200" u="none" strike="noStrike" kern="0" cap="none" normalizeH="0" baseline="0" dirty="0">
                <a:solidFill>
                  <a:srgbClr val="404040"/>
                </a:solidFill>
                <a:latin typeface="Tmon몬소리 Black"/>
                <a:ea typeface="Tmon몬소리 Black"/>
              </a:rPr>
              <a:t>* </a:t>
            </a:r>
            <a:r>
              <a:rPr kumimoji="0" lang="ko-KR" altLang="ko-KR" sz="2200" u="none" strike="noStrike" kern="0" cap="none" normalizeH="0" baseline="0" dirty="0" err="1">
                <a:solidFill>
                  <a:srgbClr val="404040"/>
                </a:solidFill>
                <a:latin typeface="Tmon몬소리 Black"/>
                <a:ea typeface="Tmon몬소리 Black"/>
              </a:rPr>
              <a:t>api의</a:t>
            </a:r>
            <a:r>
              <a:rPr kumimoji="0" lang="ko-KR" altLang="ko-KR" sz="2200" u="none" strike="noStrike" kern="0" cap="none" normalizeH="0" baseline="0" dirty="0">
                <a:solidFill>
                  <a:srgbClr val="404040"/>
                </a:solidFill>
                <a:latin typeface="Tmon몬소리 Black"/>
                <a:ea typeface="Tmon몬소리 Black"/>
              </a:rPr>
              <a:t> 데이터 수집 현황에 </a:t>
            </a:r>
            <a:r>
              <a:rPr kumimoji="0" lang="ko-KR" altLang="ko-KR" sz="2200" u="none" strike="noStrike" kern="0" cap="none" normalizeH="0" baseline="0" dirty="0" err="1">
                <a:solidFill>
                  <a:srgbClr val="404040"/>
                </a:solidFill>
                <a:latin typeface="Tmon몬소리 Black"/>
                <a:ea typeface="Tmon몬소리 Black"/>
              </a:rPr>
              <a:t>따르기</a:t>
            </a:r>
            <a:r>
              <a:rPr kumimoji="0" lang="ko-KR" altLang="ko-KR" sz="2200" u="none" strike="noStrike" kern="0" cap="none" normalizeH="0" baseline="0" dirty="0">
                <a:solidFill>
                  <a:srgbClr val="404040"/>
                </a:solidFill>
                <a:latin typeface="Tmon몬소리 Black"/>
                <a:ea typeface="Tmon몬소리 Black"/>
              </a:rPr>
              <a:t> 때문에 </a:t>
            </a:r>
            <a:r>
              <a:rPr kumimoji="0" lang="ko-KR" altLang="ko-KR" sz="2200" u="none" strike="noStrike" kern="0" cap="none" normalizeH="0" baseline="0" dirty="0" err="1">
                <a:solidFill>
                  <a:srgbClr val="404040"/>
                </a:solidFill>
                <a:latin typeface="Tmon몬소리 Black"/>
                <a:ea typeface="Tmon몬소리 Black"/>
              </a:rPr>
              <a:t>api</a:t>
            </a:r>
            <a:r>
              <a:rPr kumimoji="0" lang="ko-KR" altLang="ko-KR" sz="2200" u="none" strike="noStrike" kern="0" cap="none" normalizeH="0" baseline="0" dirty="0">
                <a:solidFill>
                  <a:srgbClr val="404040"/>
                </a:solidFill>
                <a:latin typeface="Tmon몬소리 Black"/>
                <a:ea typeface="Tmon몬소리 Black"/>
              </a:rPr>
              <a:t> 현황에 따라</a:t>
            </a:r>
          </a:p>
          <a:p>
            <a:pPr marL="0" defTabSz="914400" rtl="0" eaLnBrk="1" latinLnBrk="0" hangingPunct="1">
              <a:defRPr/>
            </a:pPr>
            <a:r>
              <a:rPr kumimoji="0" lang="ko-KR" altLang="ko-KR" sz="2200" u="none" strike="noStrike" kern="0" cap="none" normalizeH="0" baseline="0" dirty="0">
                <a:solidFill>
                  <a:srgbClr val="404040"/>
                </a:solidFill>
                <a:latin typeface="Tmon몬소리 Black"/>
                <a:ea typeface="Tmon몬소리 Black"/>
              </a:rPr>
              <a:t>웹페이지에서 데이터가 조회되지 않는 경우가 있을 수 있음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C2F5D8C-9A18-81DD-8ABF-5B0E7673E5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116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96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CE434D-6D45-496A-925D-6B1D70DB8498}"/>
              </a:ext>
            </a:extLst>
          </p:cNvPr>
          <p:cNvSpPr/>
          <p:nvPr/>
        </p:nvSpPr>
        <p:spPr>
          <a:xfrm>
            <a:off x="365760" y="347472"/>
            <a:ext cx="11826240" cy="6510528"/>
          </a:xfrm>
          <a:prstGeom prst="rect">
            <a:avLst/>
          </a:prstGeom>
          <a:gradFill flip="none" rotWithShape="1">
            <a:gsLst>
              <a:gs pos="12000">
                <a:schemeClr val="bg1">
                  <a:lumMod val="95000"/>
                </a:schemeClr>
              </a:gs>
              <a:gs pos="12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215900" dist="63500" dir="13500000" algn="b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rtlCol="0" anchor="t"/>
          <a:lstStyle/>
          <a:p>
            <a:pPr marL="1700213" latinLnBrk="0">
              <a:defRPr/>
            </a:pPr>
            <a:r>
              <a:rPr lang="ko-KR" altLang="en-US" sz="2000" i="1" kern="0" dirty="0"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고속도로별 경로 휴게소 위치 표시</a:t>
            </a:r>
            <a:endParaRPr lang="en-US" altLang="ko-KR" sz="6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EEDAEC5-3E98-4C82-AAB8-25D43469317A}"/>
              </a:ext>
            </a:extLst>
          </p:cNvPr>
          <p:cNvGrpSpPr/>
          <p:nvPr/>
        </p:nvGrpSpPr>
        <p:grpSpPr>
          <a:xfrm>
            <a:off x="918321" y="572840"/>
            <a:ext cx="389780" cy="438708"/>
            <a:chOff x="5395274" y="2650519"/>
            <a:chExt cx="1459542" cy="1642754"/>
          </a:xfrm>
          <a:solidFill>
            <a:schemeClr val="tx2">
              <a:lumMod val="75000"/>
            </a:schemeClr>
          </a:solidFill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7BCEA8B-A9FD-4319-B8E2-A27E533020F0}"/>
                </a:ext>
              </a:extLst>
            </p:cNvPr>
            <p:cNvSpPr txBox="1"/>
            <p:nvPr/>
          </p:nvSpPr>
          <p:spPr>
            <a:xfrm>
              <a:off x="5628161" y="2650519"/>
              <a:ext cx="943373" cy="1642754"/>
            </a:xfrm>
            <a:custGeom>
              <a:avLst/>
              <a:gdLst>
                <a:gd name="connsiteX0" fmla="*/ 558294 w 943373"/>
                <a:gd name="connsiteY0" fmla="*/ 0 h 1642754"/>
                <a:gd name="connsiteX1" fmla="*/ 943373 w 943373"/>
                <a:gd name="connsiteY1" fmla="*/ 0 h 1642754"/>
                <a:gd name="connsiteX2" fmla="*/ 430222 w 943373"/>
                <a:gd name="connsiteY2" fmla="*/ 1509968 h 1642754"/>
                <a:gd name="connsiteX3" fmla="*/ 352120 w 943373"/>
                <a:gd name="connsiteY3" fmla="*/ 1605763 h 1642754"/>
                <a:gd name="connsiteX4" fmla="*/ 233323 w 943373"/>
                <a:gd name="connsiteY4" fmla="*/ 1642754 h 1642754"/>
                <a:gd name="connsiteX5" fmla="*/ 0 w 943373"/>
                <a:gd name="connsiteY5" fmla="*/ 1642754 h 164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73" h="1642754">
                  <a:moveTo>
                    <a:pt x="558294" y="0"/>
                  </a:moveTo>
                  <a:lnTo>
                    <a:pt x="943373" y="0"/>
                  </a:lnTo>
                  <a:lnTo>
                    <a:pt x="430222" y="1509968"/>
                  </a:lnTo>
                  <a:cubicBezTo>
                    <a:pt x="416883" y="1549172"/>
                    <a:pt x="390851" y="1581105"/>
                    <a:pt x="352120" y="1605763"/>
                  </a:cubicBezTo>
                  <a:cubicBezTo>
                    <a:pt x="313390" y="1630424"/>
                    <a:pt x="273792" y="1642754"/>
                    <a:pt x="233323" y="1642754"/>
                  </a:cubicBezTo>
                  <a:lnTo>
                    <a:pt x="0" y="1642754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E41BC68-4E7D-49D0-B72F-AD0628DF064E}"/>
                </a:ext>
              </a:extLst>
            </p:cNvPr>
            <p:cNvSpPr txBox="1"/>
            <p:nvPr/>
          </p:nvSpPr>
          <p:spPr>
            <a:xfrm flipH="1" flipV="1">
              <a:off x="5395274" y="2650519"/>
              <a:ext cx="643796" cy="867938"/>
            </a:xfrm>
            <a:custGeom>
              <a:avLst/>
              <a:gdLst>
                <a:gd name="connsiteX0" fmla="*/ 325633 w 710719"/>
                <a:gd name="connsiteY0" fmla="*/ 0 h 958161"/>
                <a:gd name="connsiteX1" fmla="*/ 710719 w 710719"/>
                <a:gd name="connsiteY1" fmla="*/ 0 h 958161"/>
                <a:gd name="connsiteX2" fmla="*/ 430222 w 710719"/>
                <a:gd name="connsiteY2" fmla="*/ 825375 h 958161"/>
                <a:gd name="connsiteX3" fmla="*/ 352120 w 710719"/>
                <a:gd name="connsiteY3" fmla="*/ 921170 h 958161"/>
                <a:gd name="connsiteX4" fmla="*/ 233323 w 710719"/>
                <a:gd name="connsiteY4" fmla="*/ 958161 h 958161"/>
                <a:gd name="connsiteX5" fmla="*/ 0 w 710719"/>
                <a:gd name="connsiteY5" fmla="*/ 958161 h 95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719" h="958161">
                  <a:moveTo>
                    <a:pt x="325633" y="0"/>
                  </a:moveTo>
                  <a:lnTo>
                    <a:pt x="710719" y="0"/>
                  </a:lnTo>
                  <a:lnTo>
                    <a:pt x="430222" y="825375"/>
                  </a:lnTo>
                  <a:cubicBezTo>
                    <a:pt x="416883" y="864579"/>
                    <a:pt x="390851" y="896512"/>
                    <a:pt x="352120" y="921170"/>
                  </a:cubicBezTo>
                  <a:cubicBezTo>
                    <a:pt x="313390" y="945831"/>
                    <a:pt x="273792" y="958161"/>
                    <a:pt x="233323" y="958161"/>
                  </a:cubicBezTo>
                  <a:lnTo>
                    <a:pt x="0" y="958161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06E871-08F3-42A5-9035-068D3373CB7F}"/>
                </a:ext>
              </a:extLst>
            </p:cNvPr>
            <p:cNvSpPr txBox="1"/>
            <p:nvPr/>
          </p:nvSpPr>
          <p:spPr>
            <a:xfrm>
              <a:off x="6393134" y="3186398"/>
              <a:ext cx="461682" cy="332059"/>
            </a:xfrm>
            <a:custGeom>
              <a:avLst/>
              <a:gdLst>
                <a:gd name="connsiteX0" fmla="*/ 112851 w 461682"/>
                <a:gd name="connsiteY0" fmla="*/ 0 h 332059"/>
                <a:gd name="connsiteX1" fmla="*/ 461682 w 461682"/>
                <a:gd name="connsiteY1" fmla="*/ 0 h 332059"/>
                <a:gd name="connsiteX2" fmla="*/ 389711 w 461682"/>
                <a:gd name="connsiteY2" fmla="*/ 211777 h 332059"/>
                <a:gd name="connsiteX3" fmla="*/ 318964 w 461682"/>
                <a:gd name="connsiteY3" fmla="*/ 298551 h 332059"/>
                <a:gd name="connsiteX4" fmla="*/ 211353 w 461682"/>
                <a:gd name="connsiteY4" fmla="*/ 332059 h 332059"/>
                <a:gd name="connsiteX5" fmla="*/ 0 w 461682"/>
                <a:gd name="connsiteY5" fmla="*/ 332059 h 33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682" h="332059">
                  <a:moveTo>
                    <a:pt x="112851" y="0"/>
                  </a:moveTo>
                  <a:lnTo>
                    <a:pt x="461682" y="0"/>
                  </a:lnTo>
                  <a:lnTo>
                    <a:pt x="389711" y="211777"/>
                  </a:lnTo>
                  <a:cubicBezTo>
                    <a:pt x="377628" y="247289"/>
                    <a:pt x="354048" y="276215"/>
                    <a:pt x="318964" y="298551"/>
                  </a:cubicBezTo>
                  <a:cubicBezTo>
                    <a:pt x="283880" y="320890"/>
                    <a:pt x="248011" y="332059"/>
                    <a:pt x="211353" y="332059"/>
                  </a:cubicBezTo>
                  <a:lnTo>
                    <a:pt x="0" y="332059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83" name="사각형: 둥근 모서리 46">
            <a:extLst>
              <a:ext uri="{FF2B5EF4-FFF2-40B4-BE49-F238E27FC236}">
                <a16:creationId xmlns:a16="http://schemas.microsoft.com/office/drawing/2014/main" id="{BB63BDDC-AF38-498A-A491-031FD1A14700}"/>
              </a:ext>
            </a:extLst>
          </p:cNvPr>
          <p:cNvSpPr/>
          <p:nvPr/>
        </p:nvSpPr>
        <p:spPr>
          <a:xfrm>
            <a:off x="500400" y="2879296"/>
            <a:ext cx="1130155" cy="317452"/>
          </a:xfrm>
          <a:prstGeom prst="roundRect">
            <a:avLst>
              <a:gd name="adj" fmla="val 17667"/>
            </a:avLst>
          </a:prstGeom>
          <a:solidFill>
            <a:srgbClr val="F34165"/>
          </a:solidFill>
          <a:ln>
            <a:noFill/>
          </a:ln>
          <a:effectLst>
            <a:outerShdw blurRad="152400" dist="38100" dir="5400000" algn="t" rotWithShape="0">
              <a:srgbClr val="F34165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Freeform 9">
            <a:extLst>
              <a:ext uri="{FF2B5EF4-FFF2-40B4-BE49-F238E27FC236}">
                <a16:creationId xmlns:a16="http://schemas.microsoft.com/office/drawing/2014/main" id="{845AA6BA-782F-44C8-8EED-7414FB66A082}"/>
              </a:ext>
            </a:extLst>
          </p:cNvPr>
          <p:cNvSpPr>
            <a:spLocks/>
          </p:cNvSpPr>
          <p:nvPr/>
        </p:nvSpPr>
        <p:spPr bwMode="auto">
          <a:xfrm>
            <a:off x="617166" y="2960742"/>
            <a:ext cx="117118" cy="15456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5" name="자유형 23">
            <a:extLst>
              <a:ext uri="{FF2B5EF4-FFF2-40B4-BE49-F238E27FC236}">
                <a16:creationId xmlns:a16="http://schemas.microsoft.com/office/drawing/2014/main" id="{EA4A4F04-7C00-43CE-8F2F-A2644163C621}"/>
              </a:ext>
            </a:extLst>
          </p:cNvPr>
          <p:cNvSpPr>
            <a:spLocks/>
          </p:cNvSpPr>
          <p:nvPr/>
        </p:nvSpPr>
        <p:spPr bwMode="auto">
          <a:xfrm>
            <a:off x="587425" y="2423622"/>
            <a:ext cx="176601" cy="154561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8" name="Group 16">
            <a:extLst>
              <a:ext uri="{FF2B5EF4-FFF2-40B4-BE49-F238E27FC236}">
                <a16:creationId xmlns:a16="http://schemas.microsoft.com/office/drawing/2014/main" id="{2505A955-3A57-4CDC-BDF8-D1322AC582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1591" y="3497861"/>
            <a:ext cx="168268" cy="193407"/>
            <a:chOff x="1039" y="1681"/>
            <a:chExt cx="1071" cy="1231"/>
          </a:xfrm>
          <a:solidFill>
            <a:schemeClr val="tx2">
              <a:lumMod val="75000"/>
            </a:schemeClr>
          </a:solidFill>
        </p:grpSpPr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8BE86CE9-DE49-412B-B558-68E8CB44D0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379B6A44-79DE-451D-A9B3-926D940DD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215A0F8D-78B6-4E48-9D82-D008A7C46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89437317-390F-43E7-8100-E3E3CED2F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3" name="자유형 32">
            <a:extLst>
              <a:ext uri="{FF2B5EF4-FFF2-40B4-BE49-F238E27FC236}">
                <a16:creationId xmlns:a16="http://schemas.microsoft.com/office/drawing/2014/main" id="{20D807BE-A02B-49A4-BD0E-EFC4948F1151}"/>
              </a:ext>
            </a:extLst>
          </p:cNvPr>
          <p:cNvSpPr>
            <a:spLocks/>
          </p:cNvSpPr>
          <p:nvPr/>
        </p:nvSpPr>
        <p:spPr bwMode="auto">
          <a:xfrm>
            <a:off x="605347" y="5158295"/>
            <a:ext cx="140756" cy="140756"/>
          </a:xfrm>
          <a:custGeom>
            <a:avLst/>
            <a:gdLst>
              <a:gd name="connsiteX0" fmla="*/ 4509870 w 6502401"/>
              <a:gd name="connsiteY0" fmla="*/ 1250950 h 6502400"/>
              <a:gd name="connsiteX1" fmla="*/ 3460751 w 6502401"/>
              <a:gd name="connsiteY1" fmla="*/ 2299449 h 6502400"/>
              <a:gd name="connsiteX2" fmla="*/ 4204979 w 6502401"/>
              <a:gd name="connsiteY2" fmla="*/ 3043238 h 6502400"/>
              <a:gd name="connsiteX3" fmla="*/ 5253039 w 6502401"/>
              <a:gd name="connsiteY3" fmla="*/ 1994739 h 6502400"/>
              <a:gd name="connsiteX4" fmla="*/ 5487377 w 6502401"/>
              <a:gd name="connsiteY4" fmla="*/ 0 h 6502400"/>
              <a:gd name="connsiteX5" fmla="*/ 5557233 w 6502401"/>
              <a:gd name="connsiteY5" fmla="*/ 0 h 6502400"/>
              <a:gd name="connsiteX6" fmla="*/ 5626559 w 6502401"/>
              <a:gd name="connsiteY6" fmla="*/ 6350 h 6502400"/>
              <a:gd name="connsiteX7" fmla="*/ 5695356 w 6502401"/>
              <a:gd name="connsiteY7" fmla="*/ 20108 h 6502400"/>
              <a:gd name="connsiteX8" fmla="*/ 5763095 w 6502401"/>
              <a:gd name="connsiteY8" fmla="*/ 39688 h 6502400"/>
              <a:gd name="connsiteX9" fmla="*/ 5828717 w 6502401"/>
              <a:gd name="connsiteY9" fmla="*/ 66675 h 6502400"/>
              <a:gd name="connsiteX10" fmla="*/ 5891693 w 6502401"/>
              <a:gd name="connsiteY10" fmla="*/ 100013 h 6502400"/>
              <a:gd name="connsiteX11" fmla="*/ 5953081 w 6502401"/>
              <a:gd name="connsiteY11" fmla="*/ 139700 h 6502400"/>
              <a:gd name="connsiteX12" fmla="*/ 6010236 w 6502401"/>
              <a:gd name="connsiteY12" fmla="*/ 186796 h 6502400"/>
              <a:gd name="connsiteX13" fmla="*/ 6036697 w 6502401"/>
              <a:gd name="connsiteY13" fmla="*/ 212725 h 6502400"/>
              <a:gd name="connsiteX14" fmla="*/ 6289659 w 6502401"/>
              <a:gd name="connsiteY14" fmla="*/ 465667 h 6502400"/>
              <a:gd name="connsiteX15" fmla="*/ 6316649 w 6502401"/>
              <a:gd name="connsiteY15" fmla="*/ 493183 h 6502400"/>
              <a:gd name="connsiteX16" fmla="*/ 6362690 w 6502401"/>
              <a:gd name="connsiteY16" fmla="*/ 550333 h 6502400"/>
              <a:gd name="connsiteX17" fmla="*/ 6402381 w 6502401"/>
              <a:gd name="connsiteY17" fmla="*/ 610658 h 6502400"/>
              <a:gd name="connsiteX18" fmla="*/ 6436250 w 6502401"/>
              <a:gd name="connsiteY18" fmla="*/ 674158 h 6502400"/>
              <a:gd name="connsiteX19" fmla="*/ 6462711 w 6502401"/>
              <a:gd name="connsiteY19" fmla="*/ 739246 h 6502400"/>
              <a:gd name="connsiteX20" fmla="*/ 6482820 w 6502401"/>
              <a:gd name="connsiteY20" fmla="*/ 807508 h 6502400"/>
              <a:gd name="connsiteX21" fmla="*/ 6495522 w 6502401"/>
              <a:gd name="connsiteY21" fmla="*/ 875771 h 6502400"/>
              <a:gd name="connsiteX22" fmla="*/ 6502401 w 6502401"/>
              <a:gd name="connsiteY22" fmla="*/ 946150 h 6502400"/>
              <a:gd name="connsiteX23" fmla="*/ 6502401 w 6502401"/>
              <a:gd name="connsiteY23" fmla="*/ 1015471 h 6502400"/>
              <a:gd name="connsiteX24" fmla="*/ 6495522 w 6502401"/>
              <a:gd name="connsiteY24" fmla="*/ 1085321 h 6502400"/>
              <a:gd name="connsiteX25" fmla="*/ 6482820 w 6502401"/>
              <a:gd name="connsiteY25" fmla="*/ 1154113 h 6502400"/>
              <a:gd name="connsiteX26" fmla="*/ 6462711 w 6502401"/>
              <a:gd name="connsiteY26" fmla="*/ 1221846 h 6502400"/>
              <a:gd name="connsiteX27" fmla="*/ 6436250 w 6502401"/>
              <a:gd name="connsiteY27" fmla="*/ 1287463 h 6502400"/>
              <a:gd name="connsiteX28" fmla="*/ 6402381 w 6502401"/>
              <a:gd name="connsiteY28" fmla="*/ 1350963 h 6502400"/>
              <a:gd name="connsiteX29" fmla="*/ 6362690 w 6502401"/>
              <a:gd name="connsiteY29" fmla="*/ 1410759 h 6502400"/>
              <a:gd name="connsiteX30" fmla="*/ 6316649 w 6502401"/>
              <a:gd name="connsiteY30" fmla="*/ 1467909 h 6502400"/>
              <a:gd name="connsiteX31" fmla="*/ 6289659 w 6502401"/>
              <a:gd name="connsiteY31" fmla="*/ 1495425 h 6502400"/>
              <a:gd name="connsiteX32" fmla="*/ 5791143 w 6502401"/>
              <a:gd name="connsiteY32" fmla="*/ 1993900 h 6502400"/>
              <a:gd name="connsiteX33" fmla="*/ 6036697 w 6502401"/>
              <a:gd name="connsiteY33" fmla="*/ 2239433 h 6502400"/>
              <a:gd name="connsiteX34" fmla="*/ 6050456 w 6502401"/>
              <a:gd name="connsiteY34" fmla="*/ 2253192 h 6502400"/>
              <a:gd name="connsiteX35" fmla="*/ 6071095 w 6502401"/>
              <a:gd name="connsiteY35" fmla="*/ 2284942 h 6502400"/>
              <a:gd name="connsiteX36" fmla="*/ 6084855 w 6502401"/>
              <a:gd name="connsiteY36" fmla="*/ 2319338 h 6502400"/>
              <a:gd name="connsiteX37" fmla="*/ 6092264 w 6502401"/>
              <a:gd name="connsiteY37" fmla="*/ 2355321 h 6502400"/>
              <a:gd name="connsiteX38" fmla="*/ 6092264 w 6502401"/>
              <a:gd name="connsiteY38" fmla="*/ 2391833 h 6502400"/>
              <a:gd name="connsiteX39" fmla="*/ 6084855 w 6502401"/>
              <a:gd name="connsiteY39" fmla="*/ 2428346 h 6502400"/>
              <a:gd name="connsiteX40" fmla="*/ 6071095 w 6502401"/>
              <a:gd name="connsiteY40" fmla="*/ 2462742 h 6502400"/>
              <a:gd name="connsiteX41" fmla="*/ 6050456 w 6502401"/>
              <a:gd name="connsiteY41" fmla="*/ 2493963 h 6502400"/>
              <a:gd name="connsiteX42" fmla="*/ 6036697 w 6502401"/>
              <a:gd name="connsiteY42" fmla="*/ 2508250 h 6502400"/>
              <a:gd name="connsiteX43" fmla="*/ 6022408 w 6502401"/>
              <a:gd name="connsiteY43" fmla="*/ 2522008 h 6502400"/>
              <a:gd name="connsiteX44" fmla="*/ 5991185 w 6502401"/>
              <a:gd name="connsiteY44" fmla="*/ 2542646 h 6502400"/>
              <a:gd name="connsiteX45" fmla="*/ 5956786 w 6502401"/>
              <a:gd name="connsiteY45" fmla="*/ 2556933 h 6502400"/>
              <a:gd name="connsiteX46" fmla="*/ 5920270 w 6502401"/>
              <a:gd name="connsiteY46" fmla="*/ 2563813 h 6502400"/>
              <a:gd name="connsiteX47" fmla="*/ 5883755 w 6502401"/>
              <a:gd name="connsiteY47" fmla="*/ 2563813 h 6502400"/>
              <a:gd name="connsiteX48" fmla="*/ 5847769 w 6502401"/>
              <a:gd name="connsiteY48" fmla="*/ 2556933 h 6502400"/>
              <a:gd name="connsiteX49" fmla="*/ 5813370 w 6502401"/>
              <a:gd name="connsiteY49" fmla="*/ 2542646 h 6502400"/>
              <a:gd name="connsiteX50" fmla="*/ 5781617 w 6502401"/>
              <a:gd name="connsiteY50" fmla="*/ 2522008 h 6502400"/>
              <a:gd name="connsiteX51" fmla="*/ 5767858 w 6502401"/>
              <a:gd name="connsiteY51" fmla="*/ 2508250 h 6502400"/>
              <a:gd name="connsiteX52" fmla="*/ 5522305 w 6502401"/>
              <a:gd name="connsiteY52" fmla="*/ 2263775 h 6502400"/>
              <a:gd name="connsiteX53" fmla="*/ 3771678 w 6502401"/>
              <a:gd name="connsiteY53" fmla="*/ 4014258 h 6502400"/>
              <a:gd name="connsiteX54" fmla="*/ 2034283 w 6502401"/>
              <a:gd name="connsiteY54" fmla="*/ 5750454 h 6502400"/>
              <a:gd name="connsiteX55" fmla="*/ 2004118 w 6502401"/>
              <a:gd name="connsiteY55" fmla="*/ 5780088 h 6502400"/>
              <a:gd name="connsiteX56" fmla="*/ 1936908 w 6502401"/>
              <a:gd name="connsiteY56" fmla="*/ 5832475 h 6502400"/>
              <a:gd name="connsiteX57" fmla="*/ 1865465 w 6502401"/>
              <a:gd name="connsiteY57" fmla="*/ 5876925 h 6502400"/>
              <a:gd name="connsiteX58" fmla="*/ 1789259 w 6502401"/>
              <a:gd name="connsiteY58" fmla="*/ 5911850 h 6502400"/>
              <a:gd name="connsiteX59" fmla="*/ 1709877 w 6502401"/>
              <a:gd name="connsiteY59" fmla="*/ 5938838 h 6502400"/>
              <a:gd name="connsiteX60" fmla="*/ 1627320 w 6502401"/>
              <a:gd name="connsiteY60" fmla="*/ 5955242 h 6502400"/>
              <a:gd name="connsiteX61" fmla="*/ 1543705 w 6502401"/>
              <a:gd name="connsiteY61" fmla="*/ 5963709 h 6502400"/>
              <a:gd name="connsiteX62" fmla="*/ 1459032 w 6502401"/>
              <a:gd name="connsiteY62" fmla="*/ 5961592 h 6502400"/>
              <a:gd name="connsiteX63" fmla="*/ 1417224 w 6502401"/>
              <a:gd name="connsiteY63" fmla="*/ 5956300 h 6502400"/>
              <a:gd name="connsiteX64" fmla="*/ 890660 w 6502401"/>
              <a:gd name="connsiteY64" fmla="*/ 5881688 h 6502400"/>
              <a:gd name="connsiteX65" fmla="*/ 324935 w 6502401"/>
              <a:gd name="connsiteY65" fmla="*/ 6446838 h 6502400"/>
              <a:gd name="connsiteX66" fmla="*/ 310646 w 6502401"/>
              <a:gd name="connsiteY66" fmla="*/ 6460596 h 6502400"/>
              <a:gd name="connsiteX67" fmla="*/ 278364 w 6502401"/>
              <a:gd name="connsiteY67" fmla="*/ 6481234 h 6502400"/>
              <a:gd name="connsiteX68" fmla="*/ 243966 w 6502401"/>
              <a:gd name="connsiteY68" fmla="*/ 6494992 h 6502400"/>
              <a:gd name="connsiteX69" fmla="*/ 208509 w 6502401"/>
              <a:gd name="connsiteY69" fmla="*/ 6502400 h 6502400"/>
              <a:gd name="connsiteX70" fmla="*/ 171464 w 6502401"/>
              <a:gd name="connsiteY70" fmla="*/ 6502400 h 6502400"/>
              <a:gd name="connsiteX71" fmla="*/ 136007 w 6502401"/>
              <a:gd name="connsiteY71" fmla="*/ 6494992 h 6502400"/>
              <a:gd name="connsiteX72" fmla="*/ 101608 w 6502401"/>
              <a:gd name="connsiteY72" fmla="*/ 6481234 h 6502400"/>
              <a:gd name="connsiteX73" fmla="*/ 69856 w 6502401"/>
              <a:gd name="connsiteY73" fmla="*/ 6460596 h 6502400"/>
              <a:gd name="connsiteX74" fmla="*/ 55038 w 6502401"/>
              <a:gd name="connsiteY74" fmla="*/ 6446838 h 6502400"/>
              <a:gd name="connsiteX75" fmla="*/ 42337 w 6502401"/>
              <a:gd name="connsiteY75" fmla="*/ 6432550 h 6502400"/>
              <a:gd name="connsiteX76" fmla="*/ 20639 w 6502401"/>
              <a:gd name="connsiteY76" fmla="*/ 6401329 h 6502400"/>
              <a:gd name="connsiteX77" fmla="*/ 6880 w 6502401"/>
              <a:gd name="connsiteY77" fmla="*/ 6366934 h 6502400"/>
              <a:gd name="connsiteX78" fmla="*/ 0 w 6502401"/>
              <a:gd name="connsiteY78" fmla="*/ 6330421 h 6502400"/>
              <a:gd name="connsiteX79" fmla="*/ 0 w 6502401"/>
              <a:gd name="connsiteY79" fmla="*/ 6293909 h 6502400"/>
              <a:gd name="connsiteX80" fmla="*/ 6880 w 6502401"/>
              <a:gd name="connsiteY80" fmla="*/ 6257925 h 6502400"/>
              <a:gd name="connsiteX81" fmla="*/ 20639 w 6502401"/>
              <a:gd name="connsiteY81" fmla="*/ 6223529 h 6502400"/>
              <a:gd name="connsiteX82" fmla="*/ 42337 w 6502401"/>
              <a:gd name="connsiteY82" fmla="*/ 6191779 h 6502400"/>
              <a:gd name="connsiteX83" fmla="*/ 55038 w 6502401"/>
              <a:gd name="connsiteY83" fmla="*/ 6178021 h 6502400"/>
              <a:gd name="connsiteX84" fmla="*/ 621292 w 6502401"/>
              <a:gd name="connsiteY84" fmla="*/ 5611813 h 6502400"/>
              <a:gd name="connsiteX85" fmla="*/ 546145 w 6502401"/>
              <a:gd name="connsiteY85" fmla="*/ 5085821 h 6502400"/>
              <a:gd name="connsiteX86" fmla="*/ 540853 w 6502401"/>
              <a:gd name="connsiteY86" fmla="*/ 5042959 h 6502400"/>
              <a:gd name="connsiteX87" fmla="*/ 539265 w 6502401"/>
              <a:gd name="connsiteY87" fmla="*/ 4958821 h 6502400"/>
              <a:gd name="connsiteX88" fmla="*/ 546674 w 6502401"/>
              <a:gd name="connsiteY88" fmla="*/ 4874684 h 6502400"/>
              <a:gd name="connsiteX89" fmla="*/ 564138 w 6502401"/>
              <a:gd name="connsiteY89" fmla="*/ 4792663 h 6502400"/>
              <a:gd name="connsiteX90" fmla="*/ 590069 w 6502401"/>
              <a:gd name="connsiteY90" fmla="*/ 4713288 h 6502400"/>
              <a:gd name="connsiteX91" fmla="*/ 626055 w 6502401"/>
              <a:gd name="connsiteY91" fmla="*/ 4637088 h 6502400"/>
              <a:gd name="connsiteX92" fmla="*/ 669980 w 6502401"/>
              <a:gd name="connsiteY92" fmla="*/ 4565121 h 6502400"/>
              <a:gd name="connsiteX93" fmla="*/ 721842 w 6502401"/>
              <a:gd name="connsiteY93" fmla="*/ 4498975 h 6502400"/>
              <a:gd name="connsiteX94" fmla="*/ 752007 w 6502401"/>
              <a:gd name="connsiteY94" fmla="*/ 4467754 h 6502400"/>
              <a:gd name="connsiteX95" fmla="*/ 2468235 w 6502401"/>
              <a:gd name="connsiteY95" fmla="*/ 2752196 h 6502400"/>
              <a:gd name="connsiteX96" fmla="*/ 4239500 w 6502401"/>
              <a:gd name="connsiteY96" fmla="*/ 981075 h 6502400"/>
              <a:gd name="connsiteX97" fmla="*/ 3993947 w 6502401"/>
              <a:gd name="connsiteY97" fmla="*/ 735542 h 6502400"/>
              <a:gd name="connsiteX98" fmla="*/ 3981246 w 6502401"/>
              <a:gd name="connsiteY98" fmla="*/ 721254 h 6502400"/>
              <a:gd name="connsiteX99" fmla="*/ 3959548 w 6502401"/>
              <a:gd name="connsiteY99" fmla="*/ 688975 h 6502400"/>
              <a:gd name="connsiteX100" fmla="*/ 3945789 w 6502401"/>
              <a:gd name="connsiteY100" fmla="*/ 655108 h 6502400"/>
              <a:gd name="connsiteX101" fmla="*/ 3939438 w 6502401"/>
              <a:gd name="connsiteY101" fmla="*/ 619125 h 6502400"/>
              <a:gd name="connsiteX102" fmla="*/ 3939438 w 6502401"/>
              <a:gd name="connsiteY102" fmla="*/ 582613 h 6502400"/>
              <a:gd name="connsiteX103" fmla="*/ 3945789 w 6502401"/>
              <a:gd name="connsiteY103" fmla="*/ 546629 h 6502400"/>
              <a:gd name="connsiteX104" fmla="*/ 3959548 w 6502401"/>
              <a:gd name="connsiteY104" fmla="*/ 512233 h 6502400"/>
              <a:gd name="connsiteX105" fmla="*/ 3981246 w 6502401"/>
              <a:gd name="connsiteY105" fmla="*/ 480483 h 6502400"/>
              <a:gd name="connsiteX106" fmla="*/ 3993947 w 6502401"/>
              <a:gd name="connsiteY106" fmla="*/ 465667 h 6502400"/>
              <a:gd name="connsiteX107" fmla="*/ 4008764 w 6502401"/>
              <a:gd name="connsiteY107" fmla="*/ 452967 h 6502400"/>
              <a:gd name="connsiteX108" fmla="*/ 4039988 w 6502401"/>
              <a:gd name="connsiteY108" fmla="*/ 431800 h 6502400"/>
              <a:gd name="connsiteX109" fmla="*/ 4074916 w 6502401"/>
              <a:gd name="connsiteY109" fmla="*/ 418042 h 6502400"/>
              <a:gd name="connsiteX110" fmla="*/ 4110902 w 6502401"/>
              <a:gd name="connsiteY110" fmla="*/ 411163 h 6502400"/>
              <a:gd name="connsiteX111" fmla="*/ 4147417 w 6502401"/>
              <a:gd name="connsiteY111" fmla="*/ 411163 h 6502400"/>
              <a:gd name="connsiteX112" fmla="*/ 4182875 w 6502401"/>
              <a:gd name="connsiteY112" fmla="*/ 418042 h 6502400"/>
              <a:gd name="connsiteX113" fmla="*/ 4217273 w 6502401"/>
              <a:gd name="connsiteY113" fmla="*/ 431800 h 6502400"/>
              <a:gd name="connsiteX114" fmla="*/ 4249555 w 6502401"/>
              <a:gd name="connsiteY114" fmla="*/ 452967 h 6502400"/>
              <a:gd name="connsiteX115" fmla="*/ 4263844 w 6502401"/>
              <a:gd name="connsiteY115" fmla="*/ 465667 h 6502400"/>
              <a:gd name="connsiteX116" fmla="*/ 4508339 w 6502401"/>
              <a:gd name="connsiteY116" fmla="*/ 711200 h 6502400"/>
              <a:gd name="connsiteX117" fmla="*/ 5007913 w 6502401"/>
              <a:gd name="connsiteY117" fmla="*/ 212725 h 6502400"/>
              <a:gd name="connsiteX118" fmla="*/ 5034373 w 6502401"/>
              <a:gd name="connsiteY118" fmla="*/ 186796 h 6502400"/>
              <a:gd name="connsiteX119" fmla="*/ 5091528 w 6502401"/>
              <a:gd name="connsiteY119" fmla="*/ 139700 h 6502400"/>
              <a:gd name="connsiteX120" fmla="*/ 5152387 w 6502401"/>
              <a:gd name="connsiteY120" fmla="*/ 100013 h 6502400"/>
              <a:gd name="connsiteX121" fmla="*/ 5215892 w 6502401"/>
              <a:gd name="connsiteY121" fmla="*/ 66675 h 6502400"/>
              <a:gd name="connsiteX122" fmla="*/ 5281514 w 6502401"/>
              <a:gd name="connsiteY122" fmla="*/ 39688 h 6502400"/>
              <a:gd name="connsiteX123" fmla="*/ 5348195 w 6502401"/>
              <a:gd name="connsiteY123" fmla="*/ 20108 h 6502400"/>
              <a:gd name="connsiteX124" fmla="*/ 5418050 w 6502401"/>
              <a:gd name="connsiteY124" fmla="*/ 6350 h 65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502401" h="6502400">
                <a:moveTo>
                  <a:pt x="4509870" y="1250950"/>
                </a:moveTo>
                <a:lnTo>
                  <a:pt x="3460751" y="2299449"/>
                </a:lnTo>
                <a:lnTo>
                  <a:pt x="4204979" y="3043238"/>
                </a:lnTo>
                <a:lnTo>
                  <a:pt x="5253039" y="1994739"/>
                </a:lnTo>
                <a:close/>
                <a:moveTo>
                  <a:pt x="5487377" y="0"/>
                </a:moveTo>
                <a:lnTo>
                  <a:pt x="5557233" y="0"/>
                </a:lnTo>
                <a:lnTo>
                  <a:pt x="5626559" y="6350"/>
                </a:lnTo>
                <a:lnTo>
                  <a:pt x="5695356" y="20108"/>
                </a:lnTo>
                <a:lnTo>
                  <a:pt x="5763095" y="39688"/>
                </a:lnTo>
                <a:lnTo>
                  <a:pt x="5828717" y="66675"/>
                </a:lnTo>
                <a:lnTo>
                  <a:pt x="5891693" y="100013"/>
                </a:lnTo>
                <a:lnTo>
                  <a:pt x="5953081" y="139700"/>
                </a:lnTo>
                <a:lnTo>
                  <a:pt x="6010236" y="186796"/>
                </a:lnTo>
                <a:lnTo>
                  <a:pt x="6036697" y="212725"/>
                </a:lnTo>
                <a:lnTo>
                  <a:pt x="6289659" y="465667"/>
                </a:lnTo>
                <a:lnTo>
                  <a:pt x="6316649" y="493183"/>
                </a:lnTo>
                <a:lnTo>
                  <a:pt x="6362690" y="550333"/>
                </a:lnTo>
                <a:lnTo>
                  <a:pt x="6402381" y="610658"/>
                </a:lnTo>
                <a:lnTo>
                  <a:pt x="6436250" y="674158"/>
                </a:lnTo>
                <a:lnTo>
                  <a:pt x="6462711" y="739246"/>
                </a:lnTo>
                <a:lnTo>
                  <a:pt x="6482820" y="807508"/>
                </a:lnTo>
                <a:lnTo>
                  <a:pt x="6495522" y="875771"/>
                </a:lnTo>
                <a:lnTo>
                  <a:pt x="6502401" y="946150"/>
                </a:lnTo>
                <a:lnTo>
                  <a:pt x="6502401" y="1015471"/>
                </a:lnTo>
                <a:lnTo>
                  <a:pt x="6495522" y="1085321"/>
                </a:lnTo>
                <a:lnTo>
                  <a:pt x="6482820" y="1154113"/>
                </a:lnTo>
                <a:lnTo>
                  <a:pt x="6462711" y="1221846"/>
                </a:lnTo>
                <a:lnTo>
                  <a:pt x="6436250" y="1287463"/>
                </a:lnTo>
                <a:lnTo>
                  <a:pt x="6402381" y="1350963"/>
                </a:lnTo>
                <a:lnTo>
                  <a:pt x="6362690" y="1410759"/>
                </a:lnTo>
                <a:lnTo>
                  <a:pt x="6316649" y="1467909"/>
                </a:lnTo>
                <a:lnTo>
                  <a:pt x="6289659" y="1495425"/>
                </a:lnTo>
                <a:lnTo>
                  <a:pt x="5791143" y="1993900"/>
                </a:lnTo>
                <a:lnTo>
                  <a:pt x="6036697" y="2239433"/>
                </a:lnTo>
                <a:lnTo>
                  <a:pt x="6050456" y="2253192"/>
                </a:lnTo>
                <a:lnTo>
                  <a:pt x="6071095" y="2284942"/>
                </a:lnTo>
                <a:lnTo>
                  <a:pt x="6084855" y="2319338"/>
                </a:lnTo>
                <a:lnTo>
                  <a:pt x="6092264" y="2355321"/>
                </a:lnTo>
                <a:lnTo>
                  <a:pt x="6092264" y="2391833"/>
                </a:lnTo>
                <a:lnTo>
                  <a:pt x="6084855" y="2428346"/>
                </a:lnTo>
                <a:lnTo>
                  <a:pt x="6071095" y="2462742"/>
                </a:lnTo>
                <a:lnTo>
                  <a:pt x="6050456" y="2493963"/>
                </a:lnTo>
                <a:lnTo>
                  <a:pt x="6036697" y="2508250"/>
                </a:lnTo>
                <a:lnTo>
                  <a:pt x="6022408" y="2522008"/>
                </a:lnTo>
                <a:lnTo>
                  <a:pt x="5991185" y="2542646"/>
                </a:lnTo>
                <a:lnTo>
                  <a:pt x="5956786" y="2556933"/>
                </a:lnTo>
                <a:lnTo>
                  <a:pt x="5920270" y="2563813"/>
                </a:lnTo>
                <a:lnTo>
                  <a:pt x="5883755" y="2563813"/>
                </a:lnTo>
                <a:lnTo>
                  <a:pt x="5847769" y="2556933"/>
                </a:lnTo>
                <a:lnTo>
                  <a:pt x="5813370" y="2542646"/>
                </a:lnTo>
                <a:lnTo>
                  <a:pt x="5781617" y="2522008"/>
                </a:lnTo>
                <a:lnTo>
                  <a:pt x="5767858" y="2508250"/>
                </a:lnTo>
                <a:lnTo>
                  <a:pt x="5522305" y="2263775"/>
                </a:lnTo>
                <a:lnTo>
                  <a:pt x="3771678" y="4014258"/>
                </a:lnTo>
                <a:lnTo>
                  <a:pt x="2034283" y="5750454"/>
                </a:lnTo>
                <a:lnTo>
                  <a:pt x="2004118" y="5780088"/>
                </a:lnTo>
                <a:lnTo>
                  <a:pt x="1936908" y="5832475"/>
                </a:lnTo>
                <a:lnTo>
                  <a:pt x="1865465" y="5876925"/>
                </a:lnTo>
                <a:lnTo>
                  <a:pt x="1789259" y="5911850"/>
                </a:lnTo>
                <a:lnTo>
                  <a:pt x="1709877" y="5938838"/>
                </a:lnTo>
                <a:lnTo>
                  <a:pt x="1627320" y="5955242"/>
                </a:lnTo>
                <a:lnTo>
                  <a:pt x="1543705" y="5963709"/>
                </a:lnTo>
                <a:lnTo>
                  <a:pt x="1459032" y="5961592"/>
                </a:lnTo>
                <a:lnTo>
                  <a:pt x="1417224" y="5956300"/>
                </a:lnTo>
                <a:lnTo>
                  <a:pt x="890660" y="5881688"/>
                </a:lnTo>
                <a:lnTo>
                  <a:pt x="324935" y="6446838"/>
                </a:lnTo>
                <a:lnTo>
                  <a:pt x="310646" y="6460596"/>
                </a:lnTo>
                <a:lnTo>
                  <a:pt x="278364" y="6481234"/>
                </a:lnTo>
                <a:lnTo>
                  <a:pt x="243966" y="6494992"/>
                </a:lnTo>
                <a:lnTo>
                  <a:pt x="208509" y="6502400"/>
                </a:lnTo>
                <a:lnTo>
                  <a:pt x="171464" y="6502400"/>
                </a:lnTo>
                <a:lnTo>
                  <a:pt x="136007" y="6494992"/>
                </a:lnTo>
                <a:lnTo>
                  <a:pt x="101608" y="6481234"/>
                </a:lnTo>
                <a:lnTo>
                  <a:pt x="69856" y="6460596"/>
                </a:lnTo>
                <a:lnTo>
                  <a:pt x="55038" y="6446838"/>
                </a:lnTo>
                <a:lnTo>
                  <a:pt x="42337" y="6432550"/>
                </a:lnTo>
                <a:lnTo>
                  <a:pt x="20639" y="6401329"/>
                </a:lnTo>
                <a:lnTo>
                  <a:pt x="6880" y="6366934"/>
                </a:lnTo>
                <a:lnTo>
                  <a:pt x="0" y="6330421"/>
                </a:lnTo>
                <a:lnTo>
                  <a:pt x="0" y="6293909"/>
                </a:lnTo>
                <a:lnTo>
                  <a:pt x="6880" y="6257925"/>
                </a:lnTo>
                <a:lnTo>
                  <a:pt x="20639" y="6223529"/>
                </a:lnTo>
                <a:lnTo>
                  <a:pt x="42337" y="6191779"/>
                </a:lnTo>
                <a:lnTo>
                  <a:pt x="55038" y="6178021"/>
                </a:lnTo>
                <a:lnTo>
                  <a:pt x="621292" y="5611813"/>
                </a:lnTo>
                <a:lnTo>
                  <a:pt x="546145" y="5085821"/>
                </a:lnTo>
                <a:lnTo>
                  <a:pt x="540853" y="5042959"/>
                </a:lnTo>
                <a:lnTo>
                  <a:pt x="539265" y="4958821"/>
                </a:lnTo>
                <a:lnTo>
                  <a:pt x="546674" y="4874684"/>
                </a:lnTo>
                <a:lnTo>
                  <a:pt x="564138" y="4792663"/>
                </a:lnTo>
                <a:lnTo>
                  <a:pt x="590069" y="4713288"/>
                </a:lnTo>
                <a:lnTo>
                  <a:pt x="626055" y="4637088"/>
                </a:lnTo>
                <a:lnTo>
                  <a:pt x="669980" y="4565121"/>
                </a:lnTo>
                <a:lnTo>
                  <a:pt x="721842" y="4498975"/>
                </a:lnTo>
                <a:lnTo>
                  <a:pt x="752007" y="4467754"/>
                </a:lnTo>
                <a:lnTo>
                  <a:pt x="2468235" y="2752196"/>
                </a:lnTo>
                <a:lnTo>
                  <a:pt x="4239500" y="981075"/>
                </a:lnTo>
                <a:lnTo>
                  <a:pt x="3993947" y="735542"/>
                </a:lnTo>
                <a:lnTo>
                  <a:pt x="3981246" y="721254"/>
                </a:lnTo>
                <a:lnTo>
                  <a:pt x="3959548" y="688975"/>
                </a:lnTo>
                <a:lnTo>
                  <a:pt x="3945789" y="655108"/>
                </a:lnTo>
                <a:lnTo>
                  <a:pt x="3939438" y="619125"/>
                </a:lnTo>
                <a:lnTo>
                  <a:pt x="3939438" y="582613"/>
                </a:lnTo>
                <a:lnTo>
                  <a:pt x="3945789" y="546629"/>
                </a:lnTo>
                <a:lnTo>
                  <a:pt x="3959548" y="512233"/>
                </a:lnTo>
                <a:lnTo>
                  <a:pt x="3981246" y="480483"/>
                </a:lnTo>
                <a:lnTo>
                  <a:pt x="3993947" y="465667"/>
                </a:lnTo>
                <a:lnTo>
                  <a:pt x="4008764" y="452967"/>
                </a:lnTo>
                <a:lnTo>
                  <a:pt x="4039988" y="431800"/>
                </a:lnTo>
                <a:lnTo>
                  <a:pt x="4074916" y="418042"/>
                </a:lnTo>
                <a:lnTo>
                  <a:pt x="4110902" y="411163"/>
                </a:lnTo>
                <a:lnTo>
                  <a:pt x="4147417" y="411163"/>
                </a:lnTo>
                <a:lnTo>
                  <a:pt x="4182875" y="418042"/>
                </a:lnTo>
                <a:lnTo>
                  <a:pt x="4217273" y="431800"/>
                </a:lnTo>
                <a:lnTo>
                  <a:pt x="4249555" y="452967"/>
                </a:lnTo>
                <a:lnTo>
                  <a:pt x="4263844" y="465667"/>
                </a:lnTo>
                <a:lnTo>
                  <a:pt x="4508339" y="711200"/>
                </a:lnTo>
                <a:lnTo>
                  <a:pt x="5007913" y="212725"/>
                </a:lnTo>
                <a:lnTo>
                  <a:pt x="5034373" y="186796"/>
                </a:lnTo>
                <a:lnTo>
                  <a:pt x="5091528" y="139700"/>
                </a:lnTo>
                <a:lnTo>
                  <a:pt x="5152387" y="100013"/>
                </a:lnTo>
                <a:lnTo>
                  <a:pt x="5215892" y="66675"/>
                </a:lnTo>
                <a:lnTo>
                  <a:pt x="5281514" y="39688"/>
                </a:lnTo>
                <a:lnTo>
                  <a:pt x="5348195" y="20108"/>
                </a:lnTo>
                <a:lnTo>
                  <a:pt x="5418050" y="635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94" name="Group 36">
            <a:extLst>
              <a:ext uri="{FF2B5EF4-FFF2-40B4-BE49-F238E27FC236}">
                <a16:creationId xmlns:a16="http://schemas.microsoft.com/office/drawing/2014/main" id="{E0573E71-5BC8-44BE-B049-F6D8649A70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8151" y="4073827"/>
            <a:ext cx="75149" cy="194135"/>
            <a:chOff x="2375" y="2182"/>
            <a:chExt cx="144" cy="372"/>
          </a:xfrm>
          <a:solidFill>
            <a:schemeClr val="tx2">
              <a:lumMod val="75000"/>
            </a:schemeClr>
          </a:solidFill>
        </p:grpSpPr>
        <p:sp>
          <p:nvSpPr>
            <p:cNvPr id="95" name="Freeform 37">
              <a:extLst>
                <a:ext uri="{FF2B5EF4-FFF2-40B4-BE49-F238E27FC236}">
                  <a16:creationId xmlns:a16="http://schemas.microsoft.com/office/drawing/2014/main" id="{19D54555-B174-454A-8877-06546DB21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Rectangle 38">
              <a:extLst>
                <a:ext uri="{FF2B5EF4-FFF2-40B4-BE49-F238E27FC236}">
                  <a16:creationId xmlns:a16="http://schemas.microsoft.com/office/drawing/2014/main" id="{B8928A80-09F9-4FB5-88A9-2B18E3881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Rectangle 39">
              <a:extLst>
                <a:ext uri="{FF2B5EF4-FFF2-40B4-BE49-F238E27FC236}">
                  <a16:creationId xmlns:a16="http://schemas.microsoft.com/office/drawing/2014/main" id="{E438FE3B-BC1D-4776-9308-9EB3944AC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Rectangle 40">
              <a:extLst>
                <a:ext uri="{FF2B5EF4-FFF2-40B4-BE49-F238E27FC236}">
                  <a16:creationId xmlns:a16="http://schemas.microsoft.com/office/drawing/2014/main" id="{46A16275-EB9F-443A-85BF-042506279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84AC9EFF-F8C2-473E-B2B7-000A9FD90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2" name="Freeform 6">
            <a:extLst>
              <a:ext uri="{FF2B5EF4-FFF2-40B4-BE49-F238E27FC236}">
                <a16:creationId xmlns:a16="http://schemas.microsoft.com/office/drawing/2014/main" id="{353BE948-AA69-4E6A-9E30-3704CD8A7F23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605110" y="4650521"/>
            <a:ext cx="141230" cy="125215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123" name="Group 23">
            <a:extLst>
              <a:ext uri="{FF2B5EF4-FFF2-40B4-BE49-F238E27FC236}">
                <a16:creationId xmlns:a16="http://schemas.microsoft.com/office/drawing/2014/main" id="{2749F9F5-3688-412A-9CCB-C327609CC7E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7425" y="5681614"/>
            <a:ext cx="176601" cy="162098"/>
            <a:chOff x="2577" y="1104"/>
            <a:chExt cx="414" cy="380"/>
          </a:xfrm>
          <a:solidFill>
            <a:schemeClr val="tx2">
              <a:lumMod val="75000"/>
            </a:schemeClr>
          </a:solidFill>
        </p:grpSpPr>
        <p:sp>
          <p:nvSpPr>
            <p:cNvPr id="124" name="Freeform 24">
              <a:extLst>
                <a:ext uri="{FF2B5EF4-FFF2-40B4-BE49-F238E27FC236}">
                  <a16:creationId xmlns:a16="http://schemas.microsoft.com/office/drawing/2014/main" id="{B3494046-2F76-405C-A3C9-24BF320AD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25">
              <a:extLst>
                <a:ext uri="{FF2B5EF4-FFF2-40B4-BE49-F238E27FC236}">
                  <a16:creationId xmlns:a16="http://schemas.microsoft.com/office/drawing/2014/main" id="{A8218683-9F9D-498F-A975-F2C7CFFFE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26">
              <a:extLst>
                <a:ext uri="{FF2B5EF4-FFF2-40B4-BE49-F238E27FC236}">
                  <a16:creationId xmlns:a16="http://schemas.microsoft.com/office/drawing/2014/main" id="{131BAF5E-9607-4507-BD5F-221ACE14C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27">
              <a:extLst>
                <a:ext uri="{FF2B5EF4-FFF2-40B4-BE49-F238E27FC236}">
                  <a16:creationId xmlns:a16="http://schemas.microsoft.com/office/drawing/2014/main" id="{C7ED16C3-DE2F-4A8C-827A-5671C8433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28">
              <a:extLst>
                <a:ext uri="{FF2B5EF4-FFF2-40B4-BE49-F238E27FC236}">
                  <a16:creationId xmlns:a16="http://schemas.microsoft.com/office/drawing/2014/main" id="{047EE86B-FA93-423E-85F3-AE38E9840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29" name="표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509914"/>
              </p:ext>
            </p:extLst>
          </p:nvPr>
        </p:nvGraphicFramePr>
        <p:xfrm>
          <a:off x="841850" y="1173105"/>
          <a:ext cx="729357" cy="4865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F4F"/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선정기준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주요기능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아키텍처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결론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QnA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contents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contents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70B7D2EA-F9A0-4FDA-9336-D80156529174}"/>
              </a:ext>
            </a:extLst>
          </p:cNvPr>
          <p:cNvGrpSpPr/>
          <p:nvPr/>
        </p:nvGrpSpPr>
        <p:grpSpPr>
          <a:xfrm>
            <a:off x="2080017" y="1268783"/>
            <a:ext cx="9611583" cy="5241745"/>
            <a:chOff x="2194259" y="2223491"/>
            <a:chExt cx="2992431" cy="1838298"/>
          </a:xfrm>
        </p:grpSpPr>
        <p:sp>
          <p:nvSpPr>
            <p:cNvPr id="66" name="1/2 액자 65"/>
            <p:cNvSpPr/>
            <p:nvPr/>
          </p:nvSpPr>
          <p:spPr>
            <a:xfrm rot="10800000">
              <a:off x="4588690" y="3463789"/>
              <a:ext cx="598000" cy="598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3C6AB"/>
            </a:solidFill>
            <a:ln>
              <a:solidFill>
                <a:srgbClr val="F341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99CB270-4502-4F80-9841-63E8D2DFDF77}"/>
                </a:ext>
              </a:extLst>
            </p:cNvPr>
            <p:cNvGrpSpPr/>
            <p:nvPr/>
          </p:nvGrpSpPr>
          <p:grpSpPr>
            <a:xfrm>
              <a:off x="2194259" y="2223491"/>
              <a:ext cx="2982265" cy="1832834"/>
              <a:chOff x="2194259" y="2223491"/>
              <a:chExt cx="2982265" cy="1832834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2194259" y="2223491"/>
                <a:ext cx="858970" cy="858970"/>
              </a:xfrm>
              <a:prstGeom prst="rect">
                <a:avLst/>
              </a:prstGeom>
              <a:solidFill>
                <a:srgbClr val="F341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2255220" y="2275921"/>
                <a:ext cx="2921304" cy="1780404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8575">
                <a:solidFill>
                  <a:schemeClr val="tx1">
                    <a:alpha val="40000"/>
                  </a:schemeClr>
                </a:solidFill>
              </a:ln>
              <a:effectLst>
                <a:outerShdw blurRad="4572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97" name="말풍선: 타원형 11">
            <a:extLst>
              <a:ext uri="{FF2B5EF4-FFF2-40B4-BE49-F238E27FC236}">
                <a16:creationId xmlns:a16="http://schemas.microsoft.com/office/drawing/2014/main" id="{47265454-6402-CE75-3E4B-FC172313334E}"/>
              </a:ext>
            </a:extLst>
          </p:cNvPr>
          <p:cNvSpPr/>
          <p:nvPr/>
        </p:nvSpPr>
        <p:spPr>
          <a:xfrm>
            <a:off x="606851" y="1906277"/>
            <a:ext cx="137748" cy="134786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CCAB733-CFA8-6F8A-4DCA-74FE939F7D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70" y="2030729"/>
            <a:ext cx="9284276" cy="365088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6403D34-C5E4-9FC6-68DB-279B666004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68"/>
    </mc:Choice>
    <mc:Fallback xmlns="">
      <p:transition spd="slow" advTm="21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96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CE434D-6D45-496A-925D-6B1D70DB8498}"/>
              </a:ext>
            </a:extLst>
          </p:cNvPr>
          <p:cNvSpPr/>
          <p:nvPr/>
        </p:nvSpPr>
        <p:spPr>
          <a:xfrm>
            <a:off x="365760" y="347472"/>
            <a:ext cx="11826240" cy="6510528"/>
          </a:xfrm>
          <a:prstGeom prst="rect">
            <a:avLst/>
          </a:prstGeom>
          <a:gradFill flip="none" rotWithShape="1">
            <a:gsLst>
              <a:gs pos="12000">
                <a:schemeClr val="bg1">
                  <a:lumMod val="95000"/>
                </a:schemeClr>
              </a:gs>
              <a:gs pos="12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215900" dist="63500" dir="13500000" algn="b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rtlCol="0" anchor="t"/>
          <a:lstStyle/>
          <a:p>
            <a:pPr marL="1700213" latinLnBrk="0">
              <a:defRPr/>
            </a:pPr>
            <a:r>
              <a:rPr lang="ko-KR" altLang="en-US" sz="2000" i="1" kern="0" dirty="0"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고속도로별 경로 휴게소 위치 표시</a:t>
            </a:r>
            <a:endParaRPr lang="en-US" altLang="ko-KR" sz="6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EEDAEC5-3E98-4C82-AAB8-25D43469317A}"/>
              </a:ext>
            </a:extLst>
          </p:cNvPr>
          <p:cNvGrpSpPr/>
          <p:nvPr/>
        </p:nvGrpSpPr>
        <p:grpSpPr>
          <a:xfrm>
            <a:off x="918321" y="572840"/>
            <a:ext cx="389780" cy="438708"/>
            <a:chOff x="5395274" y="2650519"/>
            <a:chExt cx="1459542" cy="1642754"/>
          </a:xfrm>
          <a:solidFill>
            <a:schemeClr val="tx2">
              <a:lumMod val="75000"/>
            </a:schemeClr>
          </a:solidFill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7BCEA8B-A9FD-4319-B8E2-A27E533020F0}"/>
                </a:ext>
              </a:extLst>
            </p:cNvPr>
            <p:cNvSpPr txBox="1"/>
            <p:nvPr/>
          </p:nvSpPr>
          <p:spPr>
            <a:xfrm>
              <a:off x="5628161" y="2650519"/>
              <a:ext cx="943373" cy="1642754"/>
            </a:xfrm>
            <a:custGeom>
              <a:avLst/>
              <a:gdLst>
                <a:gd name="connsiteX0" fmla="*/ 558294 w 943373"/>
                <a:gd name="connsiteY0" fmla="*/ 0 h 1642754"/>
                <a:gd name="connsiteX1" fmla="*/ 943373 w 943373"/>
                <a:gd name="connsiteY1" fmla="*/ 0 h 1642754"/>
                <a:gd name="connsiteX2" fmla="*/ 430222 w 943373"/>
                <a:gd name="connsiteY2" fmla="*/ 1509968 h 1642754"/>
                <a:gd name="connsiteX3" fmla="*/ 352120 w 943373"/>
                <a:gd name="connsiteY3" fmla="*/ 1605763 h 1642754"/>
                <a:gd name="connsiteX4" fmla="*/ 233323 w 943373"/>
                <a:gd name="connsiteY4" fmla="*/ 1642754 h 1642754"/>
                <a:gd name="connsiteX5" fmla="*/ 0 w 943373"/>
                <a:gd name="connsiteY5" fmla="*/ 1642754 h 164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73" h="1642754">
                  <a:moveTo>
                    <a:pt x="558294" y="0"/>
                  </a:moveTo>
                  <a:lnTo>
                    <a:pt x="943373" y="0"/>
                  </a:lnTo>
                  <a:lnTo>
                    <a:pt x="430222" y="1509968"/>
                  </a:lnTo>
                  <a:cubicBezTo>
                    <a:pt x="416883" y="1549172"/>
                    <a:pt x="390851" y="1581105"/>
                    <a:pt x="352120" y="1605763"/>
                  </a:cubicBezTo>
                  <a:cubicBezTo>
                    <a:pt x="313390" y="1630424"/>
                    <a:pt x="273792" y="1642754"/>
                    <a:pt x="233323" y="1642754"/>
                  </a:cubicBezTo>
                  <a:lnTo>
                    <a:pt x="0" y="1642754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E41BC68-4E7D-49D0-B72F-AD0628DF064E}"/>
                </a:ext>
              </a:extLst>
            </p:cNvPr>
            <p:cNvSpPr txBox="1"/>
            <p:nvPr/>
          </p:nvSpPr>
          <p:spPr>
            <a:xfrm flipH="1" flipV="1">
              <a:off x="5395274" y="2650519"/>
              <a:ext cx="643796" cy="867938"/>
            </a:xfrm>
            <a:custGeom>
              <a:avLst/>
              <a:gdLst>
                <a:gd name="connsiteX0" fmla="*/ 325633 w 710719"/>
                <a:gd name="connsiteY0" fmla="*/ 0 h 958161"/>
                <a:gd name="connsiteX1" fmla="*/ 710719 w 710719"/>
                <a:gd name="connsiteY1" fmla="*/ 0 h 958161"/>
                <a:gd name="connsiteX2" fmla="*/ 430222 w 710719"/>
                <a:gd name="connsiteY2" fmla="*/ 825375 h 958161"/>
                <a:gd name="connsiteX3" fmla="*/ 352120 w 710719"/>
                <a:gd name="connsiteY3" fmla="*/ 921170 h 958161"/>
                <a:gd name="connsiteX4" fmla="*/ 233323 w 710719"/>
                <a:gd name="connsiteY4" fmla="*/ 958161 h 958161"/>
                <a:gd name="connsiteX5" fmla="*/ 0 w 710719"/>
                <a:gd name="connsiteY5" fmla="*/ 958161 h 95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719" h="958161">
                  <a:moveTo>
                    <a:pt x="325633" y="0"/>
                  </a:moveTo>
                  <a:lnTo>
                    <a:pt x="710719" y="0"/>
                  </a:lnTo>
                  <a:lnTo>
                    <a:pt x="430222" y="825375"/>
                  </a:lnTo>
                  <a:cubicBezTo>
                    <a:pt x="416883" y="864579"/>
                    <a:pt x="390851" y="896512"/>
                    <a:pt x="352120" y="921170"/>
                  </a:cubicBezTo>
                  <a:cubicBezTo>
                    <a:pt x="313390" y="945831"/>
                    <a:pt x="273792" y="958161"/>
                    <a:pt x="233323" y="958161"/>
                  </a:cubicBezTo>
                  <a:lnTo>
                    <a:pt x="0" y="958161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06E871-08F3-42A5-9035-068D3373CB7F}"/>
                </a:ext>
              </a:extLst>
            </p:cNvPr>
            <p:cNvSpPr txBox="1"/>
            <p:nvPr/>
          </p:nvSpPr>
          <p:spPr>
            <a:xfrm>
              <a:off x="6393134" y="3186398"/>
              <a:ext cx="461682" cy="332059"/>
            </a:xfrm>
            <a:custGeom>
              <a:avLst/>
              <a:gdLst>
                <a:gd name="connsiteX0" fmla="*/ 112851 w 461682"/>
                <a:gd name="connsiteY0" fmla="*/ 0 h 332059"/>
                <a:gd name="connsiteX1" fmla="*/ 461682 w 461682"/>
                <a:gd name="connsiteY1" fmla="*/ 0 h 332059"/>
                <a:gd name="connsiteX2" fmla="*/ 389711 w 461682"/>
                <a:gd name="connsiteY2" fmla="*/ 211777 h 332059"/>
                <a:gd name="connsiteX3" fmla="*/ 318964 w 461682"/>
                <a:gd name="connsiteY3" fmla="*/ 298551 h 332059"/>
                <a:gd name="connsiteX4" fmla="*/ 211353 w 461682"/>
                <a:gd name="connsiteY4" fmla="*/ 332059 h 332059"/>
                <a:gd name="connsiteX5" fmla="*/ 0 w 461682"/>
                <a:gd name="connsiteY5" fmla="*/ 332059 h 33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682" h="332059">
                  <a:moveTo>
                    <a:pt x="112851" y="0"/>
                  </a:moveTo>
                  <a:lnTo>
                    <a:pt x="461682" y="0"/>
                  </a:lnTo>
                  <a:lnTo>
                    <a:pt x="389711" y="211777"/>
                  </a:lnTo>
                  <a:cubicBezTo>
                    <a:pt x="377628" y="247289"/>
                    <a:pt x="354048" y="276215"/>
                    <a:pt x="318964" y="298551"/>
                  </a:cubicBezTo>
                  <a:cubicBezTo>
                    <a:pt x="283880" y="320890"/>
                    <a:pt x="248011" y="332059"/>
                    <a:pt x="211353" y="332059"/>
                  </a:cubicBezTo>
                  <a:lnTo>
                    <a:pt x="0" y="332059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83" name="사각형: 둥근 모서리 46">
            <a:extLst>
              <a:ext uri="{FF2B5EF4-FFF2-40B4-BE49-F238E27FC236}">
                <a16:creationId xmlns:a16="http://schemas.microsoft.com/office/drawing/2014/main" id="{BB63BDDC-AF38-498A-A491-031FD1A14700}"/>
              </a:ext>
            </a:extLst>
          </p:cNvPr>
          <p:cNvSpPr/>
          <p:nvPr/>
        </p:nvSpPr>
        <p:spPr>
          <a:xfrm>
            <a:off x="500400" y="2879296"/>
            <a:ext cx="1130155" cy="317452"/>
          </a:xfrm>
          <a:prstGeom prst="roundRect">
            <a:avLst>
              <a:gd name="adj" fmla="val 17667"/>
            </a:avLst>
          </a:prstGeom>
          <a:solidFill>
            <a:srgbClr val="F34165"/>
          </a:solidFill>
          <a:ln>
            <a:noFill/>
          </a:ln>
          <a:effectLst>
            <a:outerShdw blurRad="152400" dist="38100" dir="5400000" algn="t" rotWithShape="0">
              <a:srgbClr val="F34165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Freeform 9">
            <a:extLst>
              <a:ext uri="{FF2B5EF4-FFF2-40B4-BE49-F238E27FC236}">
                <a16:creationId xmlns:a16="http://schemas.microsoft.com/office/drawing/2014/main" id="{845AA6BA-782F-44C8-8EED-7414FB66A082}"/>
              </a:ext>
            </a:extLst>
          </p:cNvPr>
          <p:cNvSpPr>
            <a:spLocks/>
          </p:cNvSpPr>
          <p:nvPr/>
        </p:nvSpPr>
        <p:spPr bwMode="auto">
          <a:xfrm>
            <a:off x="617166" y="2960742"/>
            <a:ext cx="117118" cy="15456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5" name="자유형 23">
            <a:extLst>
              <a:ext uri="{FF2B5EF4-FFF2-40B4-BE49-F238E27FC236}">
                <a16:creationId xmlns:a16="http://schemas.microsoft.com/office/drawing/2014/main" id="{EA4A4F04-7C00-43CE-8F2F-A2644163C621}"/>
              </a:ext>
            </a:extLst>
          </p:cNvPr>
          <p:cNvSpPr>
            <a:spLocks/>
          </p:cNvSpPr>
          <p:nvPr/>
        </p:nvSpPr>
        <p:spPr bwMode="auto">
          <a:xfrm>
            <a:off x="587425" y="2423622"/>
            <a:ext cx="176601" cy="154561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8" name="Group 16">
            <a:extLst>
              <a:ext uri="{FF2B5EF4-FFF2-40B4-BE49-F238E27FC236}">
                <a16:creationId xmlns:a16="http://schemas.microsoft.com/office/drawing/2014/main" id="{2505A955-3A57-4CDC-BDF8-D1322AC582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1591" y="3497861"/>
            <a:ext cx="168268" cy="193407"/>
            <a:chOff x="1039" y="1681"/>
            <a:chExt cx="1071" cy="1231"/>
          </a:xfrm>
          <a:solidFill>
            <a:schemeClr val="tx2">
              <a:lumMod val="75000"/>
            </a:schemeClr>
          </a:solidFill>
        </p:grpSpPr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8BE86CE9-DE49-412B-B558-68E8CB44D0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379B6A44-79DE-451D-A9B3-926D940DD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215A0F8D-78B6-4E48-9D82-D008A7C46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89437317-390F-43E7-8100-E3E3CED2F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3" name="자유형 32">
            <a:extLst>
              <a:ext uri="{FF2B5EF4-FFF2-40B4-BE49-F238E27FC236}">
                <a16:creationId xmlns:a16="http://schemas.microsoft.com/office/drawing/2014/main" id="{20D807BE-A02B-49A4-BD0E-EFC4948F1151}"/>
              </a:ext>
            </a:extLst>
          </p:cNvPr>
          <p:cNvSpPr>
            <a:spLocks/>
          </p:cNvSpPr>
          <p:nvPr/>
        </p:nvSpPr>
        <p:spPr bwMode="auto">
          <a:xfrm>
            <a:off x="605347" y="5158295"/>
            <a:ext cx="140756" cy="140756"/>
          </a:xfrm>
          <a:custGeom>
            <a:avLst/>
            <a:gdLst>
              <a:gd name="connsiteX0" fmla="*/ 4509870 w 6502401"/>
              <a:gd name="connsiteY0" fmla="*/ 1250950 h 6502400"/>
              <a:gd name="connsiteX1" fmla="*/ 3460751 w 6502401"/>
              <a:gd name="connsiteY1" fmla="*/ 2299449 h 6502400"/>
              <a:gd name="connsiteX2" fmla="*/ 4204979 w 6502401"/>
              <a:gd name="connsiteY2" fmla="*/ 3043238 h 6502400"/>
              <a:gd name="connsiteX3" fmla="*/ 5253039 w 6502401"/>
              <a:gd name="connsiteY3" fmla="*/ 1994739 h 6502400"/>
              <a:gd name="connsiteX4" fmla="*/ 5487377 w 6502401"/>
              <a:gd name="connsiteY4" fmla="*/ 0 h 6502400"/>
              <a:gd name="connsiteX5" fmla="*/ 5557233 w 6502401"/>
              <a:gd name="connsiteY5" fmla="*/ 0 h 6502400"/>
              <a:gd name="connsiteX6" fmla="*/ 5626559 w 6502401"/>
              <a:gd name="connsiteY6" fmla="*/ 6350 h 6502400"/>
              <a:gd name="connsiteX7" fmla="*/ 5695356 w 6502401"/>
              <a:gd name="connsiteY7" fmla="*/ 20108 h 6502400"/>
              <a:gd name="connsiteX8" fmla="*/ 5763095 w 6502401"/>
              <a:gd name="connsiteY8" fmla="*/ 39688 h 6502400"/>
              <a:gd name="connsiteX9" fmla="*/ 5828717 w 6502401"/>
              <a:gd name="connsiteY9" fmla="*/ 66675 h 6502400"/>
              <a:gd name="connsiteX10" fmla="*/ 5891693 w 6502401"/>
              <a:gd name="connsiteY10" fmla="*/ 100013 h 6502400"/>
              <a:gd name="connsiteX11" fmla="*/ 5953081 w 6502401"/>
              <a:gd name="connsiteY11" fmla="*/ 139700 h 6502400"/>
              <a:gd name="connsiteX12" fmla="*/ 6010236 w 6502401"/>
              <a:gd name="connsiteY12" fmla="*/ 186796 h 6502400"/>
              <a:gd name="connsiteX13" fmla="*/ 6036697 w 6502401"/>
              <a:gd name="connsiteY13" fmla="*/ 212725 h 6502400"/>
              <a:gd name="connsiteX14" fmla="*/ 6289659 w 6502401"/>
              <a:gd name="connsiteY14" fmla="*/ 465667 h 6502400"/>
              <a:gd name="connsiteX15" fmla="*/ 6316649 w 6502401"/>
              <a:gd name="connsiteY15" fmla="*/ 493183 h 6502400"/>
              <a:gd name="connsiteX16" fmla="*/ 6362690 w 6502401"/>
              <a:gd name="connsiteY16" fmla="*/ 550333 h 6502400"/>
              <a:gd name="connsiteX17" fmla="*/ 6402381 w 6502401"/>
              <a:gd name="connsiteY17" fmla="*/ 610658 h 6502400"/>
              <a:gd name="connsiteX18" fmla="*/ 6436250 w 6502401"/>
              <a:gd name="connsiteY18" fmla="*/ 674158 h 6502400"/>
              <a:gd name="connsiteX19" fmla="*/ 6462711 w 6502401"/>
              <a:gd name="connsiteY19" fmla="*/ 739246 h 6502400"/>
              <a:gd name="connsiteX20" fmla="*/ 6482820 w 6502401"/>
              <a:gd name="connsiteY20" fmla="*/ 807508 h 6502400"/>
              <a:gd name="connsiteX21" fmla="*/ 6495522 w 6502401"/>
              <a:gd name="connsiteY21" fmla="*/ 875771 h 6502400"/>
              <a:gd name="connsiteX22" fmla="*/ 6502401 w 6502401"/>
              <a:gd name="connsiteY22" fmla="*/ 946150 h 6502400"/>
              <a:gd name="connsiteX23" fmla="*/ 6502401 w 6502401"/>
              <a:gd name="connsiteY23" fmla="*/ 1015471 h 6502400"/>
              <a:gd name="connsiteX24" fmla="*/ 6495522 w 6502401"/>
              <a:gd name="connsiteY24" fmla="*/ 1085321 h 6502400"/>
              <a:gd name="connsiteX25" fmla="*/ 6482820 w 6502401"/>
              <a:gd name="connsiteY25" fmla="*/ 1154113 h 6502400"/>
              <a:gd name="connsiteX26" fmla="*/ 6462711 w 6502401"/>
              <a:gd name="connsiteY26" fmla="*/ 1221846 h 6502400"/>
              <a:gd name="connsiteX27" fmla="*/ 6436250 w 6502401"/>
              <a:gd name="connsiteY27" fmla="*/ 1287463 h 6502400"/>
              <a:gd name="connsiteX28" fmla="*/ 6402381 w 6502401"/>
              <a:gd name="connsiteY28" fmla="*/ 1350963 h 6502400"/>
              <a:gd name="connsiteX29" fmla="*/ 6362690 w 6502401"/>
              <a:gd name="connsiteY29" fmla="*/ 1410759 h 6502400"/>
              <a:gd name="connsiteX30" fmla="*/ 6316649 w 6502401"/>
              <a:gd name="connsiteY30" fmla="*/ 1467909 h 6502400"/>
              <a:gd name="connsiteX31" fmla="*/ 6289659 w 6502401"/>
              <a:gd name="connsiteY31" fmla="*/ 1495425 h 6502400"/>
              <a:gd name="connsiteX32" fmla="*/ 5791143 w 6502401"/>
              <a:gd name="connsiteY32" fmla="*/ 1993900 h 6502400"/>
              <a:gd name="connsiteX33" fmla="*/ 6036697 w 6502401"/>
              <a:gd name="connsiteY33" fmla="*/ 2239433 h 6502400"/>
              <a:gd name="connsiteX34" fmla="*/ 6050456 w 6502401"/>
              <a:gd name="connsiteY34" fmla="*/ 2253192 h 6502400"/>
              <a:gd name="connsiteX35" fmla="*/ 6071095 w 6502401"/>
              <a:gd name="connsiteY35" fmla="*/ 2284942 h 6502400"/>
              <a:gd name="connsiteX36" fmla="*/ 6084855 w 6502401"/>
              <a:gd name="connsiteY36" fmla="*/ 2319338 h 6502400"/>
              <a:gd name="connsiteX37" fmla="*/ 6092264 w 6502401"/>
              <a:gd name="connsiteY37" fmla="*/ 2355321 h 6502400"/>
              <a:gd name="connsiteX38" fmla="*/ 6092264 w 6502401"/>
              <a:gd name="connsiteY38" fmla="*/ 2391833 h 6502400"/>
              <a:gd name="connsiteX39" fmla="*/ 6084855 w 6502401"/>
              <a:gd name="connsiteY39" fmla="*/ 2428346 h 6502400"/>
              <a:gd name="connsiteX40" fmla="*/ 6071095 w 6502401"/>
              <a:gd name="connsiteY40" fmla="*/ 2462742 h 6502400"/>
              <a:gd name="connsiteX41" fmla="*/ 6050456 w 6502401"/>
              <a:gd name="connsiteY41" fmla="*/ 2493963 h 6502400"/>
              <a:gd name="connsiteX42" fmla="*/ 6036697 w 6502401"/>
              <a:gd name="connsiteY42" fmla="*/ 2508250 h 6502400"/>
              <a:gd name="connsiteX43" fmla="*/ 6022408 w 6502401"/>
              <a:gd name="connsiteY43" fmla="*/ 2522008 h 6502400"/>
              <a:gd name="connsiteX44" fmla="*/ 5991185 w 6502401"/>
              <a:gd name="connsiteY44" fmla="*/ 2542646 h 6502400"/>
              <a:gd name="connsiteX45" fmla="*/ 5956786 w 6502401"/>
              <a:gd name="connsiteY45" fmla="*/ 2556933 h 6502400"/>
              <a:gd name="connsiteX46" fmla="*/ 5920270 w 6502401"/>
              <a:gd name="connsiteY46" fmla="*/ 2563813 h 6502400"/>
              <a:gd name="connsiteX47" fmla="*/ 5883755 w 6502401"/>
              <a:gd name="connsiteY47" fmla="*/ 2563813 h 6502400"/>
              <a:gd name="connsiteX48" fmla="*/ 5847769 w 6502401"/>
              <a:gd name="connsiteY48" fmla="*/ 2556933 h 6502400"/>
              <a:gd name="connsiteX49" fmla="*/ 5813370 w 6502401"/>
              <a:gd name="connsiteY49" fmla="*/ 2542646 h 6502400"/>
              <a:gd name="connsiteX50" fmla="*/ 5781617 w 6502401"/>
              <a:gd name="connsiteY50" fmla="*/ 2522008 h 6502400"/>
              <a:gd name="connsiteX51" fmla="*/ 5767858 w 6502401"/>
              <a:gd name="connsiteY51" fmla="*/ 2508250 h 6502400"/>
              <a:gd name="connsiteX52" fmla="*/ 5522305 w 6502401"/>
              <a:gd name="connsiteY52" fmla="*/ 2263775 h 6502400"/>
              <a:gd name="connsiteX53" fmla="*/ 3771678 w 6502401"/>
              <a:gd name="connsiteY53" fmla="*/ 4014258 h 6502400"/>
              <a:gd name="connsiteX54" fmla="*/ 2034283 w 6502401"/>
              <a:gd name="connsiteY54" fmla="*/ 5750454 h 6502400"/>
              <a:gd name="connsiteX55" fmla="*/ 2004118 w 6502401"/>
              <a:gd name="connsiteY55" fmla="*/ 5780088 h 6502400"/>
              <a:gd name="connsiteX56" fmla="*/ 1936908 w 6502401"/>
              <a:gd name="connsiteY56" fmla="*/ 5832475 h 6502400"/>
              <a:gd name="connsiteX57" fmla="*/ 1865465 w 6502401"/>
              <a:gd name="connsiteY57" fmla="*/ 5876925 h 6502400"/>
              <a:gd name="connsiteX58" fmla="*/ 1789259 w 6502401"/>
              <a:gd name="connsiteY58" fmla="*/ 5911850 h 6502400"/>
              <a:gd name="connsiteX59" fmla="*/ 1709877 w 6502401"/>
              <a:gd name="connsiteY59" fmla="*/ 5938838 h 6502400"/>
              <a:gd name="connsiteX60" fmla="*/ 1627320 w 6502401"/>
              <a:gd name="connsiteY60" fmla="*/ 5955242 h 6502400"/>
              <a:gd name="connsiteX61" fmla="*/ 1543705 w 6502401"/>
              <a:gd name="connsiteY61" fmla="*/ 5963709 h 6502400"/>
              <a:gd name="connsiteX62" fmla="*/ 1459032 w 6502401"/>
              <a:gd name="connsiteY62" fmla="*/ 5961592 h 6502400"/>
              <a:gd name="connsiteX63" fmla="*/ 1417224 w 6502401"/>
              <a:gd name="connsiteY63" fmla="*/ 5956300 h 6502400"/>
              <a:gd name="connsiteX64" fmla="*/ 890660 w 6502401"/>
              <a:gd name="connsiteY64" fmla="*/ 5881688 h 6502400"/>
              <a:gd name="connsiteX65" fmla="*/ 324935 w 6502401"/>
              <a:gd name="connsiteY65" fmla="*/ 6446838 h 6502400"/>
              <a:gd name="connsiteX66" fmla="*/ 310646 w 6502401"/>
              <a:gd name="connsiteY66" fmla="*/ 6460596 h 6502400"/>
              <a:gd name="connsiteX67" fmla="*/ 278364 w 6502401"/>
              <a:gd name="connsiteY67" fmla="*/ 6481234 h 6502400"/>
              <a:gd name="connsiteX68" fmla="*/ 243966 w 6502401"/>
              <a:gd name="connsiteY68" fmla="*/ 6494992 h 6502400"/>
              <a:gd name="connsiteX69" fmla="*/ 208509 w 6502401"/>
              <a:gd name="connsiteY69" fmla="*/ 6502400 h 6502400"/>
              <a:gd name="connsiteX70" fmla="*/ 171464 w 6502401"/>
              <a:gd name="connsiteY70" fmla="*/ 6502400 h 6502400"/>
              <a:gd name="connsiteX71" fmla="*/ 136007 w 6502401"/>
              <a:gd name="connsiteY71" fmla="*/ 6494992 h 6502400"/>
              <a:gd name="connsiteX72" fmla="*/ 101608 w 6502401"/>
              <a:gd name="connsiteY72" fmla="*/ 6481234 h 6502400"/>
              <a:gd name="connsiteX73" fmla="*/ 69856 w 6502401"/>
              <a:gd name="connsiteY73" fmla="*/ 6460596 h 6502400"/>
              <a:gd name="connsiteX74" fmla="*/ 55038 w 6502401"/>
              <a:gd name="connsiteY74" fmla="*/ 6446838 h 6502400"/>
              <a:gd name="connsiteX75" fmla="*/ 42337 w 6502401"/>
              <a:gd name="connsiteY75" fmla="*/ 6432550 h 6502400"/>
              <a:gd name="connsiteX76" fmla="*/ 20639 w 6502401"/>
              <a:gd name="connsiteY76" fmla="*/ 6401329 h 6502400"/>
              <a:gd name="connsiteX77" fmla="*/ 6880 w 6502401"/>
              <a:gd name="connsiteY77" fmla="*/ 6366934 h 6502400"/>
              <a:gd name="connsiteX78" fmla="*/ 0 w 6502401"/>
              <a:gd name="connsiteY78" fmla="*/ 6330421 h 6502400"/>
              <a:gd name="connsiteX79" fmla="*/ 0 w 6502401"/>
              <a:gd name="connsiteY79" fmla="*/ 6293909 h 6502400"/>
              <a:gd name="connsiteX80" fmla="*/ 6880 w 6502401"/>
              <a:gd name="connsiteY80" fmla="*/ 6257925 h 6502400"/>
              <a:gd name="connsiteX81" fmla="*/ 20639 w 6502401"/>
              <a:gd name="connsiteY81" fmla="*/ 6223529 h 6502400"/>
              <a:gd name="connsiteX82" fmla="*/ 42337 w 6502401"/>
              <a:gd name="connsiteY82" fmla="*/ 6191779 h 6502400"/>
              <a:gd name="connsiteX83" fmla="*/ 55038 w 6502401"/>
              <a:gd name="connsiteY83" fmla="*/ 6178021 h 6502400"/>
              <a:gd name="connsiteX84" fmla="*/ 621292 w 6502401"/>
              <a:gd name="connsiteY84" fmla="*/ 5611813 h 6502400"/>
              <a:gd name="connsiteX85" fmla="*/ 546145 w 6502401"/>
              <a:gd name="connsiteY85" fmla="*/ 5085821 h 6502400"/>
              <a:gd name="connsiteX86" fmla="*/ 540853 w 6502401"/>
              <a:gd name="connsiteY86" fmla="*/ 5042959 h 6502400"/>
              <a:gd name="connsiteX87" fmla="*/ 539265 w 6502401"/>
              <a:gd name="connsiteY87" fmla="*/ 4958821 h 6502400"/>
              <a:gd name="connsiteX88" fmla="*/ 546674 w 6502401"/>
              <a:gd name="connsiteY88" fmla="*/ 4874684 h 6502400"/>
              <a:gd name="connsiteX89" fmla="*/ 564138 w 6502401"/>
              <a:gd name="connsiteY89" fmla="*/ 4792663 h 6502400"/>
              <a:gd name="connsiteX90" fmla="*/ 590069 w 6502401"/>
              <a:gd name="connsiteY90" fmla="*/ 4713288 h 6502400"/>
              <a:gd name="connsiteX91" fmla="*/ 626055 w 6502401"/>
              <a:gd name="connsiteY91" fmla="*/ 4637088 h 6502400"/>
              <a:gd name="connsiteX92" fmla="*/ 669980 w 6502401"/>
              <a:gd name="connsiteY92" fmla="*/ 4565121 h 6502400"/>
              <a:gd name="connsiteX93" fmla="*/ 721842 w 6502401"/>
              <a:gd name="connsiteY93" fmla="*/ 4498975 h 6502400"/>
              <a:gd name="connsiteX94" fmla="*/ 752007 w 6502401"/>
              <a:gd name="connsiteY94" fmla="*/ 4467754 h 6502400"/>
              <a:gd name="connsiteX95" fmla="*/ 2468235 w 6502401"/>
              <a:gd name="connsiteY95" fmla="*/ 2752196 h 6502400"/>
              <a:gd name="connsiteX96" fmla="*/ 4239500 w 6502401"/>
              <a:gd name="connsiteY96" fmla="*/ 981075 h 6502400"/>
              <a:gd name="connsiteX97" fmla="*/ 3993947 w 6502401"/>
              <a:gd name="connsiteY97" fmla="*/ 735542 h 6502400"/>
              <a:gd name="connsiteX98" fmla="*/ 3981246 w 6502401"/>
              <a:gd name="connsiteY98" fmla="*/ 721254 h 6502400"/>
              <a:gd name="connsiteX99" fmla="*/ 3959548 w 6502401"/>
              <a:gd name="connsiteY99" fmla="*/ 688975 h 6502400"/>
              <a:gd name="connsiteX100" fmla="*/ 3945789 w 6502401"/>
              <a:gd name="connsiteY100" fmla="*/ 655108 h 6502400"/>
              <a:gd name="connsiteX101" fmla="*/ 3939438 w 6502401"/>
              <a:gd name="connsiteY101" fmla="*/ 619125 h 6502400"/>
              <a:gd name="connsiteX102" fmla="*/ 3939438 w 6502401"/>
              <a:gd name="connsiteY102" fmla="*/ 582613 h 6502400"/>
              <a:gd name="connsiteX103" fmla="*/ 3945789 w 6502401"/>
              <a:gd name="connsiteY103" fmla="*/ 546629 h 6502400"/>
              <a:gd name="connsiteX104" fmla="*/ 3959548 w 6502401"/>
              <a:gd name="connsiteY104" fmla="*/ 512233 h 6502400"/>
              <a:gd name="connsiteX105" fmla="*/ 3981246 w 6502401"/>
              <a:gd name="connsiteY105" fmla="*/ 480483 h 6502400"/>
              <a:gd name="connsiteX106" fmla="*/ 3993947 w 6502401"/>
              <a:gd name="connsiteY106" fmla="*/ 465667 h 6502400"/>
              <a:gd name="connsiteX107" fmla="*/ 4008764 w 6502401"/>
              <a:gd name="connsiteY107" fmla="*/ 452967 h 6502400"/>
              <a:gd name="connsiteX108" fmla="*/ 4039988 w 6502401"/>
              <a:gd name="connsiteY108" fmla="*/ 431800 h 6502400"/>
              <a:gd name="connsiteX109" fmla="*/ 4074916 w 6502401"/>
              <a:gd name="connsiteY109" fmla="*/ 418042 h 6502400"/>
              <a:gd name="connsiteX110" fmla="*/ 4110902 w 6502401"/>
              <a:gd name="connsiteY110" fmla="*/ 411163 h 6502400"/>
              <a:gd name="connsiteX111" fmla="*/ 4147417 w 6502401"/>
              <a:gd name="connsiteY111" fmla="*/ 411163 h 6502400"/>
              <a:gd name="connsiteX112" fmla="*/ 4182875 w 6502401"/>
              <a:gd name="connsiteY112" fmla="*/ 418042 h 6502400"/>
              <a:gd name="connsiteX113" fmla="*/ 4217273 w 6502401"/>
              <a:gd name="connsiteY113" fmla="*/ 431800 h 6502400"/>
              <a:gd name="connsiteX114" fmla="*/ 4249555 w 6502401"/>
              <a:gd name="connsiteY114" fmla="*/ 452967 h 6502400"/>
              <a:gd name="connsiteX115" fmla="*/ 4263844 w 6502401"/>
              <a:gd name="connsiteY115" fmla="*/ 465667 h 6502400"/>
              <a:gd name="connsiteX116" fmla="*/ 4508339 w 6502401"/>
              <a:gd name="connsiteY116" fmla="*/ 711200 h 6502400"/>
              <a:gd name="connsiteX117" fmla="*/ 5007913 w 6502401"/>
              <a:gd name="connsiteY117" fmla="*/ 212725 h 6502400"/>
              <a:gd name="connsiteX118" fmla="*/ 5034373 w 6502401"/>
              <a:gd name="connsiteY118" fmla="*/ 186796 h 6502400"/>
              <a:gd name="connsiteX119" fmla="*/ 5091528 w 6502401"/>
              <a:gd name="connsiteY119" fmla="*/ 139700 h 6502400"/>
              <a:gd name="connsiteX120" fmla="*/ 5152387 w 6502401"/>
              <a:gd name="connsiteY120" fmla="*/ 100013 h 6502400"/>
              <a:gd name="connsiteX121" fmla="*/ 5215892 w 6502401"/>
              <a:gd name="connsiteY121" fmla="*/ 66675 h 6502400"/>
              <a:gd name="connsiteX122" fmla="*/ 5281514 w 6502401"/>
              <a:gd name="connsiteY122" fmla="*/ 39688 h 6502400"/>
              <a:gd name="connsiteX123" fmla="*/ 5348195 w 6502401"/>
              <a:gd name="connsiteY123" fmla="*/ 20108 h 6502400"/>
              <a:gd name="connsiteX124" fmla="*/ 5418050 w 6502401"/>
              <a:gd name="connsiteY124" fmla="*/ 6350 h 65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502401" h="6502400">
                <a:moveTo>
                  <a:pt x="4509870" y="1250950"/>
                </a:moveTo>
                <a:lnTo>
                  <a:pt x="3460751" y="2299449"/>
                </a:lnTo>
                <a:lnTo>
                  <a:pt x="4204979" y="3043238"/>
                </a:lnTo>
                <a:lnTo>
                  <a:pt x="5253039" y="1994739"/>
                </a:lnTo>
                <a:close/>
                <a:moveTo>
                  <a:pt x="5487377" y="0"/>
                </a:moveTo>
                <a:lnTo>
                  <a:pt x="5557233" y="0"/>
                </a:lnTo>
                <a:lnTo>
                  <a:pt x="5626559" y="6350"/>
                </a:lnTo>
                <a:lnTo>
                  <a:pt x="5695356" y="20108"/>
                </a:lnTo>
                <a:lnTo>
                  <a:pt x="5763095" y="39688"/>
                </a:lnTo>
                <a:lnTo>
                  <a:pt x="5828717" y="66675"/>
                </a:lnTo>
                <a:lnTo>
                  <a:pt x="5891693" y="100013"/>
                </a:lnTo>
                <a:lnTo>
                  <a:pt x="5953081" y="139700"/>
                </a:lnTo>
                <a:lnTo>
                  <a:pt x="6010236" y="186796"/>
                </a:lnTo>
                <a:lnTo>
                  <a:pt x="6036697" y="212725"/>
                </a:lnTo>
                <a:lnTo>
                  <a:pt x="6289659" y="465667"/>
                </a:lnTo>
                <a:lnTo>
                  <a:pt x="6316649" y="493183"/>
                </a:lnTo>
                <a:lnTo>
                  <a:pt x="6362690" y="550333"/>
                </a:lnTo>
                <a:lnTo>
                  <a:pt x="6402381" y="610658"/>
                </a:lnTo>
                <a:lnTo>
                  <a:pt x="6436250" y="674158"/>
                </a:lnTo>
                <a:lnTo>
                  <a:pt x="6462711" y="739246"/>
                </a:lnTo>
                <a:lnTo>
                  <a:pt x="6482820" y="807508"/>
                </a:lnTo>
                <a:lnTo>
                  <a:pt x="6495522" y="875771"/>
                </a:lnTo>
                <a:lnTo>
                  <a:pt x="6502401" y="946150"/>
                </a:lnTo>
                <a:lnTo>
                  <a:pt x="6502401" y="1015471"/>
                </a:lnTo>
                <a:lnTo>
                  <a:pt x="6495522" y="1085321"/>
                </a:lnTo>
                <a:lnTo>
                  <a:pt x="6482820" y="1154113"/>
                </a:lnTo>
                <a:lnTo>
                  <a:pt x="6462711" y="1221846"/>
                </a:lnTo>
                <a:lnTo>
                  <a:pt x="6436250" y="1287463"/>
                </a:lnTo>
                <a:lnTo>
                  <a:pt x="6402381" y="1350963"/>
                </a:lnTo>
                <a:lnTo>
                  <a:pt x="6362690" y="1410759"/>
                </a:lnTo>
                <a:lnTo>
                  <a:pt x="6316649" y="1467909"/>
                </a:lnTo>
                <a:lnTo>
                  <a:pt x="6289659" y="1495425"/>
                </a:lnTo>
                <a:lnTo>
                  <a:pt x="5791143" y="1993900"/>
                </a:lnTo>
                <a:lnTo>
                  <a:pt x="6036697" y="2239433"/>
                </a:lnTo>
                <a:lnTo>
                  <a:pt x="6050456" y="2253192"/>
                </a:lnTo>
                <a:lnTo>
                  <a:pt x="6071095" y="2284942"/>
                </a:lnTo>
                <a:lnTo>
                  <a:pt x="6084855" y="2319338"/>
                </a:lnTo>
                <a:lnTo>
                  <a:pt x="6092264" y="2355321"/>
                </a:lnTo>
                <a:lnTo>
                  <a:pt x="6092264" y="2391833"/>
                </a:lnTo>
                <a:lnTo>
                  <a:pt x="6084855" y="2428346"/>
                </a:lnTo>
                <a:lnTo>
                  <a:pt x="6071095" y="2462742"/>
                </a:lnTo>
                <a:lnTo>
                  <a:pt x="6050456" y="2493963"/>
                </a:lnTo>
                <a:lnTo>
                  <a:pt x="6036697" y="2508250"/>
                </a:lnTo>
                <a:lnTo>
                  <a:pt x="6022408" y="2522008"/>
                </a:lnTo>
                <a:lnTo>
                  <a:pt x="5991185" y="2542646"/>
                </a:lnTo>
                <a:lnTo>
                  <a:pt x="5956786" y="2556933"/>
                </a:lnTo>
                <a:lnTo>
                  <a:pt x="5920270" y="2563813"/>
                </a:lnTo>
                <a:lnTo>
                  <a:pt x="5883755" y="2563813"/>
                </a:lnTo>
                <a:lnTo>
                  <a:pt x="5847769" y="2556933"/>
                </a:lnTo>
                <a:lnTo>
                  <a:pt x="5813370" y="2542646"/>
                </a:lnTo>
                <a:lnTo>
                  <a:pt x="5781617" y="2522008"/>
                </a:lnTo>
                <a:lnTo>
                  <a:pt x="5767858" y="2508250"/>
                </a:lnTo>
                <a:lnTo>
                  <a:pt x="5522305" y="2263775"/>
                </a:lnTo>
                <a:lnTo>
                  <a:pt x="3771678" y="4014258"/>
                </a:lnTo>
                <a:lnTo>
                  <a:pt x="2034283" y="5750454"/>
                </a:lnTo>
                <a:lnTo>
                  <a:pt x="2004118" y="5780088"/>
                </a:lnTo>
                <a:lnTo>
                  <a:pt x="1936908" y="5832475"/>
                </a:lnTo>
                <a:lnTo>
                  <a:pt x="1865465" y="5876925"/>
                </a:lnTo>
                <a:lnTo>
                  <a:pt x="1789259" y="5911850"/>
                </a:lnTo>
                <a:lnTo>
                  <a:pt x="1709877" y="5938838"/>
                </a:lnTo>
                <a:lnTo>
                  <a:pt x="1627320" y="5955242"/>
                </a:lnTo>
                <a:lnTo>
                  <a:pt x="1543705" y="5963709"/>
                </a:lnTo>
                <a:lnTo>
                  <a:pt x="1459032" y="5961592"/>
                </a:lnTo>
                <a:lnTo>
                  <a:pt x="1417224" y="5956300"/>
                </a:lnTo>
                <a:lnTo>
                  <a:pt x="890660" y="5881688"/>
                </a:lnTo>
                <a:lnTo>
                  <a:pt x="324935" y="6446838"/>
                </a:lnTo>
                <a:lnTo>
                  <a:pt x="310646" y="6460596"/>
                </a:lnTo>
                <a:lnTo>
                  <a:pt x="278364" y="6481234"/>
                </a:lnTo>
                <a:lnTo>
                  <a:pt x="243966" y="6494992"/>
                </a:lnTo>
                <a:lnTo>
                  <a:pt x="208509" y="6502400"/>
                </a:lnTo>
                <a:lnTo>
                  <a:pt x="171464" y="6502400"/>
                </a:lnTo>
                <a:lnTo>
                  <a:pt x="136007" y="6494992"/>
                </a:lnTo>
                <a:lnTo>
                  <a:pt x="101608" y="6481234"/>
                </a:lnTo>
                <a:lnTo>
                  <a:pt x="69856" y="6460596"/>
                </a:lnTo>
                <a:lnTo>
                  <a:pt x="55038" y="6446838"/>
                </a:lnTo>
                <a:lnTo>
                  <a:pt x="42337" y="6432550"/>
                </a:lnTo>
                <a:lnTo>
                  <a:pt x="20639" y="6401329"/>
                </a:lnTo>
                <a:lnTo>
                  <a:pt x="6880" y="6366934"/>
                </a:lnTo>
                <a:lnTo>
                  <a:pt x="0" y="6330421"/>
                </a:lnTo>
                <a:lnTo>
                  <a:pt x="0" y="6293909"/>
                </a:lnTo>
                <a:lnTo>
                  <a:pt x="6880" y="6257925"/>
                </a:lnTo>
                <a:lnTo>
                  <a:pt x="20639" y="6223529"/>
                </a:lnTo>
                <a:lnTo>
                  <a:pt x="42337" y="6191779"/>
                </a:lnTo>
                <a:lnTo>
                  <a:pt x="55038" y="6178021"/>
                </a:lnTo>
                <a:lnTo>
                  <a:pt x="621292" y="5611813"/>
                </a:lnTo>
                <a:lnTo>
                  <a:pt x="546145" y="5085821"/>
                </a:lnTo>
                <a:lnTo>
                  <a:pt x="540853" y="5042959"/>
                </a:lnTo>
                <a:lnTo>
                  <a:pt x="539265" y="4958821"/>
                </a:lnTo>
                <a:lnTo>
                  <a:pt x="546674" y="4874684"/>
                </a:lnTo>
                <a:lnTo>
                  <a:pt x="564138" y="4792663"/>
                </a:lnTo>
                <a:lnTo>
                  <a:pt x="590069" y="4713288"/>
                </a:lnTo>
                <a:lnTo>
                  <a:pt x="626055" y="4637088"/>
                </a:lnTo>
                <a:lnTo>
                  <a:pt x="669980" y="4565121"/>
                </a:lnTo>
                <a:lnTo>
                  <a:pt x="721842" y="4498975"/>
                </a:lnTo>
                <a:lnTo>
                  <a:pt x="752007" y="4467754"/>
                </a:lnTo>
                <a:lnTo>
                  <a:pt x="2468235" y="2752196"/>
                </a:lnTo>
                <a:lnTo>
                  <a:pt x="4239500" y="981075"/>
                </a:lnTo>
                <a:lnTo>
                  <a:pt x="3993947" y="735542"/>
                </a:lnTo>
                <a:lnTo>
                  <a:pt x="3981246" y="721254"/>
                </a:lnTo>
                <a:lnTo>
                  <a:pt x="3959548" y="688975"/>
                </a:lnTo>
                <a:lnTo>
                  <a:pt x="3945789" y="655108"/>
                </a:lnTo>
                <a:lnTo>
                  <a:pt x="3939438" y="619125"/>
                </a:lnTo>
                <a:lnTo>
                  <a:pt x="3939438" y="582613"/>
                </a:lnTo>
                <a:lnTo>
                  <a:pt x="3945789" y="546629"/>
                </a:lnTo>
                <a:lnTo>
                  <a:pt x="3959548" y="512233"/>
                </a:lnTo>
                <a:lnTo>
                  <a:pt x="3981246" y="480483"/>
                </a:lnTo>
                <a:lnTo>
                  <a:pt x="3993947" y="465667"/>
                </a:lnTo>
                <a:lnTo>
                  <a:pt x="4008764" y="452967"/>
                </a:lnTo>
                <a:lnTo>
                  <a:pt x="4039988" y="431800"/>
                </a:lnTo>
                <a:lnTo>
                  <a:pt x="4074916" y="418042"/>
                </a:lnTo>
                <a:lnTo>
                  <a:pt x="4110902" y="411163"/>
                </a:lnTo>
                <a:lnTo>
                  <a:pt x="4147417" y="411163"/>
                </a:lnTo>
                <a:lnTo>
                  <a:pt x="4182875" y="418042"/>
                </a:lnTo>
                <a:lnTo>
                  <a:pt x="4217273" y="431800"/>
                </a:lnTo>
                <a:lnTo>
                  <a:pt x="4249555" y="452967"/>
                </a:lnTo>
                <a:lnTo>
                  <a:pt x="4263844" y="465667"/>
                </a:lnTo>
                <a:lnTo>
                  <a:pt x="4508339" y="711200"/>
                </a:lnTo>
                <a:lnTo>
                  <a:pt x="5007913" y="212725"/>
                </a:lnTo>
                <a:lnTo>
                  <a:pt x="5034373" y="186796"/>
                </a:lnTo>
                <a:lnTo>
                  <a:pt x="5091528" y="139700"/>
                </a:lnTo>
                <a:lnTo>
                  <a:pt x="5152387" y="100013"/>
                </a:lnTo>
                <a:lnTo>
                  <a:pt x="5215892" y="66675"/>
                </a:lnTo>
                <a:lnTo>
                  <a:pt x="5281514" y="39688"/>
                </a:lnTo>
                <a:lnTo>
                  <a:pt x="5348195" y="20108"/>
                </a:lnTo>
                <a:lnTo>
                  <a:pt x="5418050" y="635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94" name="Group 36">
            <a:extLst>
              <a:ext uri="{FF2B5EF4-FFF2-40B4-BE49-F238E27FC236}">
                <a16:creationId xmlns:a16="http://schemas.microsoft.com/office/drawing/2014/main" id="{E0573E71-5BC8-44BE-B049-F6D8649A70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8151" y="4073827"/>
            <a:ext cx="75149" cy="194135"/>
            <a:chOff x="2375" y="2182"/>
            <a:chExt cx="144" cy="372"/>
          </a:xfrm>
          <a:solidFill>
            <a:schemeClr val="tx2">
              <a:lumMod val="75000"/>
            </a:schemeClr>
          </a:solidFill>
        </p:grpSpPr>
        <p:sp>
          <p:nvSpPr>
            <p:cNvPr id="95" name="Freeform 37">
              <a:extLst>
                <a:ext uri="{FF2B5EF4-FFF2-40B4-BE49-F238E27FC236}">
                  <a16:creationId xmlns:a16="http://schemas.microsoft.com/office/drawing/2014/main" id="{19D54555-B174-454A-8877-06546DB21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Rectangle 38">
              <a:extLst>
                <a:ext uri="{FF2B5EF4-FFF2-40B4-BE49-F238E27FC236}">
                  <a16:creationId xmlns:a16="http://schemas.microsoft.com/office/drawing/2014/main" id="{B8928A80-09F9-4FB5-88A9-2B18E3881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Rectangle 39">
              <a:extLst>
                <a:ext uri="{FF2B5EF4-FFF2-40B4-BE49-F238E27FC236}">
                  <a16:creationId xmlns:a16="http://schemas.microsoft.com/office/drawing/2014/main" id="{E438FE3B-BC1D-4776-9308-9EB3944AC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Rectangle 40">
              <a:extLst>
                <a:ext uri="{FF2B5EF4-FFF2-40B4-BE49-F238E27FC236}">
                  <a16:creationId xmlns:a16="http://schemas.microsoft.com/office/drawing/2014/main" id="{46A16275-EB9F-443A-85BF-042506279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84AC9EFF-F8C2-473E-B2B7-000A9FD90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2" name="Freeform 6">
            <a:extLst>
              <a:ext uri="{FF2B5EF4-FFF2-40B4-BE49-F238E27FC236}">
                <a16:creationId xmlns:a16="http://schemas.microsoft.com/office/drawing/2014/main" id="{353BE948-AA69-4E6A-9E30-3704CD8A7F23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605110" y="4650521"/>
            <a:ext cx="141230" cy="125215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123" name="Group 23">
            <a:extLst>
              <a:ext uri="{FF2B5EF4-FFF2-40B4-BE49-F238E27FC236}">
                <a16:creationId xmlns:a16="http://schemas.microsoft.com/office/drawing/2014/main" id="{2749F9F5-3688-412A-9CCB-C327609CC7E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7425" y="5681614"/>
            <a:ext cx="176601" cy="162098"/>
            <a:chOff x="2577" y="1104"/>
            <a:chExt cx="414" cy="380"/>
          </a:xfrm>
          <a:solidFill>
            <a:schemeClr val="tx2">
              <a:lumMod val="75000"/>
            </a:schemeClr>
          </a:solidFill>
        </p:grpSpPr>
        <p:sp>
          <p:nvSpPr>
            <p:cNvPr id="124" name="Freeform 24">
              <a:extLst>
                <a:ext uri="{FF2B5EF4-FFF2-40B4-BE49-F238E27FC236}">
                  <a16:creationId xmlns:a16="http://schemas.microsoft.com/office/drawing/2014/main" id="{B3494046-2F76-405C-A3C9-24BF320AD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25">
              <a:extLst>
                <a:ext uri="{FF2B5EF4-FFF2-40B4-BE49-F238E27FC236}">
                  <a16:creationId xmlns:a16="http://schemas.microsoft.com/office/drawing/2014/main" id="{A8218683-9F9D-498F-A975-F2C7CFFFE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26">
              <a:extLst>
                <a:ext uri="{FF2B5EF4-FFF2-40B4-BE49-F238E27FC236}">
                  <a16:creationId xmlns:a16="http://schemas.microsoft.com/office/drawing/2014/main" id="{131BAF5E-9607-4507-BD5F-221ACE14C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27">
              <a:extLst>
                <a:ext uri="{FF2B5EF4-FFF2-40B4-BE49-F238E27FC236}">
                  <a16:creationId xmlns:a16="http://schemas.microsoft.com/office/drawing/2014/main" id="{C7ED16C3-DE2F-4A8C-827A-5671C8433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28">
              <a:extLst>
                <a:ext uri="{FF2B5EF4-FFF2-40B4-BE49-F238E27FC236}">
                  <a16:creationId xmlns:a16="http://schemas.microsoft.com/office/drawing/2014/main" id="{047EE86B-FA93-423E-85F3-AE38E9840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29" name="표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159439"/>
              </p:ext>
            </p:extLst>
          </p:nvPr>
        </p:nvGraphicFramePr>
        <p:xfrm>
          <a:off x="841850" y="1173105"/>
          <a:ext cx="729357" cy="4865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F4F"/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선정기준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주요기능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아키텍처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결론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QnA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contents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contents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70B7D2EA-F9A0-4FDA-9336-D80156529174}"/>
              </a:ext>
            </a:extLst>
          </p:cNvPr>
          <p:cNvGrpSpPr/>
          <p:nvPr/>
        </p:nvGrpSpPr>
        <p:grpSpPr>
          <a:xfrm>
            <a:off x="2080017" y="1268783"/>
            <a:ext cx="9611583" cy="5241745"/>
            <a:chOff x="2194259" y="2223491"/>
            <a:chExt cx="2992431" cy="1838298"/>
          </a:xfrm>
        </p:grpSpPr>
        <p:sp>
          <p:nvSpPr>
            <p:cNvPr id="66" name="1/2 액자 65"/>
            <p:cNvSpPr/>
            <p:nvPr/>
          </p:nvSpPr>
          <p:spPr>
            <a:xfrm rot="10800000">
              <a:off x="4588690" y="3463789"/>
              <a:ext cx="598000" cy="598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3C6AB"/>
            </a:solidFill>
            <a:ln>
              <a:solidFill>
                <a:srgbClr val="F341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99CB270-4502-4F80-9841-63E8D2DFDF77}"/>
                </a:ext>
              </a:extLst>
            </p:cNvPr>
            <p:cNvGrpSpPr/>
            <p:nvPr/>
          </p:nvGrpSpPr>
          <p:grpSpPr>
            <a:xfrm>
              <a:off x="2194259" y="2223491"/>
              <a:ext cx="2982265" cy="1832834"/>
              <a:chOff x="2194259" y="2223491"/>
              <a:chExt cx="2982265" cy="1832834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2194259" y="2223491"/>
                <a:ext cx="858970" cy="858970"/>
              </a:xfrm>
              <a:prstGeom prst="rect">
                <a:avLst/>
              </a:prstGeom>
              <a:solidFill>
                <a:srgbClr val="F341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2255220" y="2275921"/>
                <a:ext cx="2921304" cy="1780404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8575">
                <a:solidFill>
                  <a:schemeClr val="tx1">
                    <a:alpha val="40000"/>
                  </a:schemeClr>
                </a:solidFill>
              </a:ln>
              <a:effectLst>
                <a:outerShdw blurRad="4572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pic>
            <p:nvPicPr>
              <p:cNvPr id="12" name="그림 11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1E73A1FE-1619-3B12-92D8-281B5C08E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5118" y="2340549"/>
                <a:ext cx="2830446" cy="1651148"/>
              </a:xfrm>
              <a:prstGeom prst="rect">
                <a:avLst/>
              </a:prstGeom>
            </p:spPr>
          </p:pic>
        </p:grpSp>
      </p:grpSp>
      <p:sp>
        <p:nvSpPr>
          <p:cNvPr id="97" name="말풍선: 타원형 11">
            <a:extLst>
              <a:ext uri="{FF2B5EF4-FFF2-40B4-BE49-F238E27FC236}">
                <a16:creationId xmlns:a16="http://schemas.microsoft.com/office/drawing/2014/main" id="{47265454-6402-CE75-3E4B-FC172313334E}"/>
              </a:ext>
            </a:extLst>
          </p:cNvPr>
          <p:cNvSpPr/>
          <p:nvPr/>
        </p:nvSpPr>
        <p:spPr>
          <a:xfrm>
            <a:off x="606851" y="1906277"/>
            <a:ext cx="137748" cy="134786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F484E2B-9C89-2FC6-C2C1-ECA4E20062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93"/>
    </mc:Choice>
    <mc:Fallback xmlns="">
      <p:transition spd="slow" advTm="26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96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65760" y="347472"/>
            <a:ext cx="11826240" cy="6510528"/>
          </a:xfrm>
          <a:prstGeom prst="rect">
            <a:avLst/>
          </a:prstGeom>
          <a:gradFill flip="none" rotWithShape="1">
            <a:gsLst>
              <a:gs pos="12000">
                <a:schemeClr val="bg1">
                  <a:lumMod val="95000"/>
                </a:schemeClr>
              </a:gs>
              <a:gs pos="12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215900" dist="63500" dir="13500000" algn="b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anchor="t"/>
          <a:lstStyle/>
          <a:p>
            <a:pPr marL="1700213" latinLnBrk="0">
              <a:defRPr/>
            </a:pPr>
            <a:r>
              <a:rPr lang="ko-KR" altLang="en-US" sz="20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rPr>
              <a:t>휴게소 식당 메뉴</a:t>
            </a:r>
            <a:endParaRPr lang="en-US" altLang="ko-KR" sz="600" kern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918321" y="572840"/>
            <a:ext cx="389780" cy="438708"/>
            <a:chOff x="5395274" y="2650519"/>
            <a:chExt cx="1459542" cy="1642754"/>
          </a:xfrm>
          <a:solidFill>
            <a:schemeClr val="tx2">
              <a:lumMod val="75000"/>
            </a:schemeClr>
          </a:solidFill>
        </p:grpSpPr>
        <p:sp>
          <p:nvSpPr>
            <p:cNvPr id="49" name="TextBox 48"/>
            <p:cNvSpPr txBox="1"/>
            <p:nvPr/>
          </p:nvSpPr>
          <p:spPr>
            <a:xfrm>
              <a:off x="5628161" y="2650519"/>
              <a:ext cx="943373" cy="1642754"/>
            </a:xfrm>
            <a:custGeom>
              <a:avLst/>
              <a:gdLst>
                <a:gd name="connsiteX0" fmla="*/ 558294 w 943373"/>
                <a:gd name="connsiteY0" fmla="*/ 0 h 1642754"/>
                <a:gd name="connsiteX1" fmla="*/ 943373 w 943373"/>
                <a:gd name="connsiteY1" fmla="*/ 0 h 1642754"/>
                <a:gd name="connsiteX2" fmla="*/ 430222 w 943373"/>
                <a:gd name="connsiteY2" fmla="*/ 1509968 h 1642754"/>
                <a:gd name="connsiteX3" fmla="*/ 352120 w 943373"/>
                <a:gd name="connsiteY3" fmla="*/ 1605763 h 1642754"/>
                <a:gd name="connsiteX4" fmla="*/ 233323 w 943373"/>
                <a:gd name="connsiteY4" fmla="*/ 1642754 h 1642754"/>
                <a:gd name="connsiteX5" fmla="*/ 0 w 943373"/>
                <a:gd name="connsiteY5" fmla="*/ 1642754 h 164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73" h="1642754">
                  <a:moveTo>
                    <a:pt x="558294" y="0"/>
                  </a:moveTo>
                  <a:lnTo>
                    <a:pt x="943373" y="0"/>
                  </a:lnTo>
                  <a:lnTo>
                    <a:pt x="430222" y="1509968"/>
                  </a:lnTo>
                  <a:cubicBezTo>
                    <a:pt x="416883" y="1549172"/>
                    <a:pt x="390851" y="1581105"/>
                    <a:pt x="352120" y="1605763"/>
                  </a:cubicBezTo>
                  <a:cubicBezTo>
                    <a:pt x="313390" y="1630424"/>
                    <a:pt x="273792" y="1642754"/>
                    <a:pt x="233323" y="1642754"/>
                  </a:cubicBezTo>
                  <a:lnTo>
                    <a:pt x="0" y="1642754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 flipH="1" flipV="1">
              <a:off x="5395274" y="2650519"/>
              <a:ext cx="643796" cy="867938"/>
            </a:xfrm>
            <a:custGeom>
              <a:avLst/>
              <a:gdLst>
                <a:gd name="connsiteX0" fmla="*/ 325633 w 710719"/>
                <a:gd name="connsiteY0" fmla="*/ 0 h 958161"/>
                <a:gd name="connsiteX1" fmla="*/ 710719 w 710719"/>
                <a:gd name="connsiteY1" fmla="*/ 0 h 958161"/>
                <a:gd name="connsiteX2" fmla="*/ 430222 w 710719"/>
                <a:gd name="connsiteY2" fmla="*/ 825375 h 958161"/>
                <a:gd name="connsiteX3" fmla="*/ 352120 w 710719"/>
                <a:gd name="connsiteY3" fmla="*/ 921170 h 958161"/>
                <a:gd name="connsiteX4" fmla="*/ 233323 w 710719"/>
                <a:gd name="connsiteY4" fmla="*/ 958161 h 958161"/>
                <a:gd name="connsiteX5" fmla="*/ 0 w 710719"/>
                <a:gd name="connsiteY5" fmla="*/ 958161 h 95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719" h="958161">
                  <a:moveTo>
                    <a:pt x="325633" y="0"/>
                  </a:moveTo>
                  <a:lnTo>
                    <a:pt x="710719" y="0"/>
                  </a:lnTo>
                  <a:lnTo>
                    <a:pt x="430222" y="825375"/>
                  </a:lnTo>
                  <a:cubicBezTo>
                    <a:pt x="416883" y="864579"/>
                    <a:pt x="390851" y="896512"/>
                    <a:pt x="352120" y="921170"/>
                  </a:cubicBezTo>
                  <a:cubicBezTo>
                    <a:pt x="313390" y="945831"/>
                    <a:pt x="273792" y="958161"/>
                    <a:pt x="233323" y="958161"/>
                  </a:cubicBezTo>
                  <a:lnTo>
                    <a:pt x="0" y="958161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393134" y="3186398"/>
              <a:ext cx="461682" cy="332059"/>
            </a:xfrm>
            <a:custGeom>
              <a:avLst/>
              <a:gdLst>
                <a:gd name="connsiteX0" fmla="*/ 112851 w 461682"/>
                <a:gd name="connsiteY0" fmla="*/ 0 h 332059"/>
                <a:gd name="connsiteX1" fmla="*/ 461682 w 461682"/>
                <a:gd name="connsiteY1" fmla="*/ 0 h 332059"/>
                <a:gd name="connsiteX2" fmla="*/ 389711 w 461682"/>
                <a:gd name="connsiteY2" fmla="*/ 211777 h 332059"/>
                <a:gd name="connsiteX3" fmla="*/ 318964 w 461682"/>
                <a:gd name="connsiteY3" fmla="*/ 298551 h 332059"/>
                <a:gd name="connsiteX4" fmla="*/ 211353 w 461682"/>
                <a:gd name="connsiteY4" fmla="*/ 332059 h 332059"/>
                <a:gd name="connsiteX5" fmla="*/ 0 w 461682"/>
                <a:gd name="connsiteY5" fmla="*/ 332059 h 33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682" h="332059">
                  <a:moveTo>
                    <a:pt x="112851" y="0"/>
                  </a:moveTo>
                  <a:lnTo>
                    <a:pt x="461682" y="0"/>
                  </a:lnTo>
                  <a:lnTo>
                    <a:pt x="389711" y="211777"/>
                  </a:lnTo>
                  <a:cubicBezTo>
                    <a:pt x="377628" y="247289"/>
                    <a:pt x="354048" y="276215"/>
                    <a:pt x="318964" y="298551"/>
                  </a:cubicBezTo>
                  <a:cubicBezTo>
                    <a:pt x="283880" y="320890"/>
                    <a:pt x="248011" y="332059"/>
                    <a:pt x="211353" y="332059"/>
                  </a:cubicBezTo>
                  <a:lnTo>
                    <a:pt x="0" y="332059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endParaRPr>
            </a:p>
          </p:txBody>
        </p:sp>
      </p:grpSp>
      <p:sp>
        <p:nvSpPr>
          <p:cNvPr id="83" name="사각형: 둥근 모서리 46"/>
          <p:cNvSpPr/>
          <p:nvPr/>
        </p:nvSpPr>
        <p:spPr>
          <a:xfrm>
            <a:off x="500400" y="2880000"/>
            <a:ext cx="1130155" cy="317452"/>
          </a:xfrm>
          <a:prstGeom prst="roundRect">
            <a:avLst>
              <a:gd name="adj" fmla="val 17667"/>
            </a:avLst>
          </a:prstGeom>
          <a:solidFill>
            <a:srgbClr val="F34165"/>
          </a:solidFill>
          <a:ln>
            <a:noFill/>
          </a:ln>
          <a:effectLst>
            <a:outerShdw blurRad="152400" dist="38100" dir="5400000" algn="t" rotWithShape="0">
              <a:srgbClr val="F34165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Freeform 9"/>
          <p:cNvSpPr/>
          <p:nvPr/>
        </p:nvSpPr>
        <p:spPr>
          <a:xfrm>
            <a:off x="617166" y="2960742"/>
            <a:ext cx="117118" cy="15456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5" name="자유형 23"/>
          <p:cNvSpPr/>
          <p:nvPr/>
        </p:nvSpPr>
        <p:spPr>
          <a:xfrm>
            <a:off x="587425" y="2423622"/>
            <a:ext cx="176601" cy="154561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8" name="Group 16"/>
          <p:cNvGrpSpPr>
            <a:grpSpLocks noChangeAspect="1"/>
          </p:cNvGrpSpPr>
          <p:nvPr/>
        </p:nvGrpSpPr>
        <p:grpSpPr>
          <a:xfrm>
            <a:off x="591591" y="3497861"/>
            <a:ext cx="168268" cy="193407"/>
            <a:chOff x="1039" y="1681"/>
            <a:chExt cx="1071" cy="1231"/>
          </a:xfrm>
          <a:solidFill>
            <a:schemeClr val="tx2">
              <a:lumMod val="75000"/>
            </a:schemeClr>
          </a:solidFill>
        </p:grpSpPr>
        <p:sp>
          <p:nvSpPr>
            <p:cNvPr id="89" name="Freeform 17"/>
            <p:cNvSpPr>
              <a:spLocks noEditPoints="1"/>
            </p:cNvSpPr>
            <p:nvPr/>
          </p:nvSpPr>
          <p:spPr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Freeform 18"/>
            <p:cNvSpPr/>
            <p:nvPr/>
          </p:nvSpPr>
          <p:spPr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Freeform 19"/>
            <p:cNvSpPr/>
            <p:nvPr/>
          </p:nvSpPr>
          <p:spPr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Freeform 20"/>
            <p:cNvSpPr/>
            <p:nvPr/>
          </p:nvSpPr>
          <p:spPr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3" name="자유형 32"/>
          <p:cNvSpPr/>
          <p:nvPr/>
        </p:nvSpPr>
        <p:spPr>
          <a:xfrm>
            <a:off x="605347" y="5158295"/>
            <a:ext cx="140756" cy="140756"/>
          </a:xfrm>
          <a:custGeom>
            <a:avLst/>
            <a:gdLst>
              <a:gd name="connsiteX0" fmla="*/ 4509870 w 6502401"/>
              <a:gd name="connsiteY0" fmla="*/ 1250950 h 6502400"/>
              <a:gd name="connsiteX1" fmla="*/ 3460751 w 6502401"/>
              <a:gd name="connsiteY1" fmla="*/ 2299449 h 6502400"/>
              <a:gd name="connsiteX2" fmla="*/ 4204979 w 6502401"/>
              <a:gd name="connsiteY2" fmla="*/ 3043238 h 6502400"/>
              <a:gd name="connsiteX3" fmla="*/ 5253039 w 6502401"/>
              <a:gd name="connsiteY3" fmla="*/ 1994739 h 6502400"/>
              <a:gd name="connsiteX4" fmla="*/ 5487377 w 6502401"/>
              <a:gd name="connsiteY4" fmla="*/ 0 h 6502400"/>
              <a:gd name="connsiteX5" fmla="*/ 5557233 w 6502401"/>
              <a:gd name="connsiteY5" fmla="*/ 0 h 6502400"/>
              <a:gd name="connsiteX6" fmla="*/ 5626559 w 6502401"/>
              <a:gd name="connsiteY6" fmla="*/ 6350 h 6502400"/>
              <a:gd name="connsiteX7" fmla="*/ 5695356 w 6502401"/>
              <a:gd name="connsiteY7" fmla="*/ 20108 h 6502400"/>
              <a:gd name="connsiteX8" fmla="*/ 5763095 w 6502401"/>
              <a:gd name="connsiteY8" fmla="*/ 39688 h 6502400"/>
              <a:gd name="connsiteX9" fmla="*/ 5828717 w 6502401"/>
              <a:gd name="connsiteY9" fmla="*/ 66675 h 6502400"/>
              <a:gd name="connsiteX10" fmla="*/ 5891693 w 6502401"/>
              <a:gd name="connsiteY10" fmla="*/ 100013 h 6502400"/>
              <a:gd name="connsiteX11" fmla="*/ 5953081 w 6502401"/>
              <a:gd name="connsiteY11" fmla="*/ 139700 h 6502400"/>
              <a:gd name="connsiteX12" fmla="*/ 6010236 w 6502401"/>
              <a:gd name="connsiteY12" fmla="*/ 186796 h 6502400"/>
              <a:gd name="connsiteX13" fmla="*/ 6036697 w 6502401"/>
              <a:gd name="connsiteY13" fmla="*/ 212725 h 6502400"/>
              <a:gd name="connsiteX14" fmla="*/ 6289659 w 6502401"/>
              <a:gd name="connsiteY14" fmla="*/ 465667 h 6502400"/>
              <a:gd name="connsiteX15" fmla="*/ 6316649 w 6502401"/>
              <a:gd name="connsiteY15" fmla="*/ 493183 h 6502400"/>
              <a:gd name="connsiteX16" fmla="*/ 6362690 w 6502401"/>
              <a:gd name="connsiteY16" fmla="*/ 550333 h 6502400"/>
              <a:gd name="connsiteX17" fmla="*/ 6402381 w 6502401"/>
              <a:gd name="connsiteY17" fmla="*/ 610658 h 6502400"/>
              <a:gd name="connsiteX18" fmla="*/ 6436250 w 6502401"/>
              <a:gd name="connsiteY18" fmla="*/ 674158 h 6502400"/>
              <a:gd name="connsiteX19" fmla="*/ 6462711 w 6502401"/>
              <a:gd name="connsiteY19" fmla="*/ 739246 h 6502400"/>
              <a:gd name="connsiteX20" fmla="*/ 6482820 w 6502401"/>
              <a:gd name="connsiteY20" fmla="*/ 807508 h 6502400"/>
              <a:gd name="connsiteX21" fmla="*/ 6495522 w 6502401"/>
              <a:gd name="connsiteY21" fmla="*/ 875771 h 6502400"/>
              <a:gd name="connsiteX22" fmla="*/ 6502401 w 6502401"/>
              <a:gd name="connsiteY22" fmla="*/ 946150 h 6502400"/>
              <a:gd name="connsiteX23" fmla="*/ 6502401 w 6502401"/>
              <a:gd name="connsiteY23" fmla="*/ 1015471 h 6502400"/>
              <a:gd name="connsiteX24" fmla="*/ 6495522 w 6502401"/>
              <a:gd name="connsiteY24" fmla="*/ 1085321 h 6502400"/>
              <a:gd name="connsiteX25" fmla="*/ 6482820 w 6502401"/>
              <a:gd name="connsiteY25" fmla="*/ 1154113 h 6502400"/>
              <a:gd name="connsiteX26" fmla="*/ 6462711 w 6502401"/>
              <a:gd name="connsiteY26" fmla="*/ 1221846 h 6502400"/>
              <a:gd name="connsiteX27" fmla="*/ 6436250 w 6502401"/>
              <a:gd name="connsiteY27" fmla="*/ 1287463 h 6502400"/>
              <a:gd name="connsiteX28" fmla="*/ 6402381 w 6502401"/>
              <a:gd name="connsiteY28" fmla="*/ 1350963 h 6502400"/>
              <a:gd name="connsiteX29" fmla="*/ 6362690 w 6502401"/>
              <a:gd name="connsiteY29" fmla="*/ 1410759 h 6502400"/>
              <a:gd name="connsiteX30" fmla="*/ 6316649 w 6502401"/>
              <a:gd name="connsiteY30" fmla="*/ 1467909 h 6502400"/>
              <a:gd name="connsiteX31" fmla="*/ 6289659 w 6502401"/>
              <a:gd name="connsiteY31" fmla="*/ 1495425 h 6502400"/>
              <a:gd name="connsiteX32" fmla="*/ 5791143 w 6502401"/>
              <a:gd name="connsiteY32" fmla="*/ 1993900 h 6502400"/>
              <a:gd name="connsiteX33" fmla="*/ 6036697 w 6502401"/>
              <a:gd name="connsiteY33" fmla="*/ 2239433 h 6502400"/>
              <a:gd name="connsiteX34" fmla="*/ 6050456 w 6502401"/>
              <a:gd name="connsiteY34" fmla="*/ 2253192 h 6502400"/>
              <a:gd name="connsiteX35" fmla="*/ 6071095 w 6502401"/>
              <a:gd name="connsiteY35" fmla="*/ 2284942 h 6502400"/>
              <a:gd name="connsiteX36" fmla="*/ 6084855 w 6502401"/>
              <a:gd name="connsiteY36" fmla="*/ 2319338 h 6502400"/>
              <a:gd name="connsiteX37" fmla="*/ 6092264 w 6502401"/>
              <a:gd name="connsiteY37" fmla="*/ 2355321 h 6502400"/>
              <a:gd name="connsiteX38" fmla="*/ 6092264 w 6502401"/>
              <a:gd name="connsiteY38" fmla="*/ 2391833 h 6502400"/>
              <a:gd name="connsiteX39" fmla="*/ 6084855 w 6502401"/>
              <a:gd name="connsiteY39" fmla="*/ 2428346 h 6502400"/>
              <a:gd name="connsiteX40" fmla="*/ 6071095 w 6502401"/>
              <a:gd name="connsiteY40" fmla="*/ 2462742 h 6502400"/>
              <a:gd name="connsiteX41" fmla="*/ 6050456 w 6502401"/>
              <a:gd name="connsiteY41" fmla="*/ 2493963 h 6502400"/>
              <a:gd name="connsiteX42" fmla="*/ 6036697 w 6502401"/>
              <a:gd name="connsiteY42" fmla="*/ 2508250 h 6502400"/>
              <a:gd name="connsiteX43" fmla="*/ 6022408 w 6502401"/>
              <a:gd name="connsiteY43" fmla="*/ 2522008 h 6502400"/>
              <a:gd name="connsiteX44" fmla="*/ 5991185 w 6502401"/>
              <a:gd name="connsiteY44" fmla="*/ 2542646 h 6502400"/>
              <a:gd name="connsiteX45" fmla="*/ 5956786 w 6502401"/>
              <a:gd name="connsiteY45" fmla="*/ 2556933 h 6502400"/>
              <a:gd name="connsiteX46" fmla="*/ 5920270 w 6502401"/>
              <a:gd name="connsiteY46" fmla="*/ 2563813 h 6502400"/>
              <a:gd name="connsiteX47" fmla="*/ 5883755 w 6502401"/>
              <a:gd name="connsiteY47" fmla="*/ 2563813 h 6502400"/>
              <a:gd name="connsiteX48" fmla="*/ 5847769 w 6502401"/>
              <a:gd name="connsiteY48" fmla="*/ 2556933 h 6502400"/>
              <a:gd name="connsiteX49" fmla="*/ 5813370 w 6502401"/>
              <a:gd name="connsiteY49" fmla="*/ 2542646 h 6502400"/>
              <a:gd name="connsiteX50" fmla="*/ 5781617 w 6502401"/>
              <a:gd name="connsiteY50" fmla="*/ 2522008 h 6502400"/>
              <a:gd name="connsiteX51" fmla="*/ 5767858 w 6502401"/>
              <a:gd name="connsiteY51" fmla="*/ 2508250 h 6502400"/>
              <a:gd name="connsiteX52" fmla="*/ 5522305 w 6502401"/>
              <a:gd name="connsiteY52" fmla="*/ 2263775 h 6502400"/>
              <a:gd name="connsiteX53" fmla="*/ 3771678 w 6502401"/>
              <a:gd name="connsiteY53" fmla="*/ 4014258 h 6502400"/>
              <a:gd name="connsiteX54" fmla="*/ 2034283 w 6502401"/>
              <a:gd name="connsiteY54" fmla="*/ 5750454 h 6502400"/>
              <a:gd name="connsiteX55" fmla="*/ 2004118 w 6502401"/>
              <a:gd name="connsiteY55" fmla="*/ 5780088 h 6502400"/>
              <a:gd name="connsiteX56" fmla="*/ 1936908 w 6502401"/>
              <a:gd name="connsiteY56" fmla="*/ 5832475 h 6502400"/>
              <a:gd name="connsiteX57" fmla="*/ 1865465 w 6502401"/>
              <a:gd name="connsiteY57" fmla="*/ 5876925 h 6502400"/>
              <a:gd name="connsiteX58" fmla="*/ 1789259 w 6502401"/>
              <a:gd name="connsiteY58" fmla="*/ 5911850 h 6502400"/>
              <a:gd name="connsiteX59" fmla="*/ 1709877 w 6502401"/>
              <a:gd name="connsiteY59" fmla="*/ 5938838 h 6502400"/>
              <a:gd name="connsiteX60" fmla="*/ 1627320 w 6502401"/>
              <a:gd name="connsiteY60" fmla="*/ 5955242 h 6502400"/>
              <a:gd name="connsiteX61" fmla="*/ 1543705 w 6502401"/>
              <a:gd name="connsiteY61" fmla="*/ 5963709 h 6502400"/>
              <a:gd name="connsiteX62" fmla="*/ 1459032 w 6502401"/>
              <a:gd name="connsiteY62" fmla="*/ 5961592 h 6502400"/>
              <a:gd name="connsiteX63" fmla="*/ 1417224 w 6502401"/>
              <a:gd name="connsiteY63" fmla="*/ 5956300 h 6502400"/>
              <a:gd name="connsiteX64" fmla="*/ 890660 w 6502401"/>
              <a:gd name="connsiteY64" fmla="*/ 5881688 h 6502400"/>
              <a:gd name="connsiteX65" fmla="*/ 324935 w 6502401"/>
              <a:gd name="connsiteY65" fmla="*/ 6446838 h 6502400"/>
              <a:gd name="connsiteX66" fmla="*/ 310646 w 6502401"/>
              <a:gd name="connsiteY66" fmla="*/ 6460596 h 6502400"/>
              <a:gd name="connsiteX67" fmla="*/ 278364 w 6502401"/>
              <a:gd name="connsiteY67" fmla="*/ 6481234 h 6502400"/>
              <a:gd name="connsiteX68" fmla="*/ 243966 w 6502401"/>
              <a:gd name="connsiteY68" fmla="*/ 6494992 h 6502400"/>
              <a:gd name="connsiteX69" fmla="*/ 208509 w 6502401"/>
              <a:gd name="connsiteY69" fmla="*/ 6502400 h 6502400"/>
              <a:gd name="connsiteX70" fmla="*/ 171464 w 6502401"/>
              <a:gd name="connsiteY70" fmla="*/ 6502400 h 6502400"/>
              <a:gd name="connsiteX71" fmla="*/ 136007 w 6502401"/>
              <a:gd name="connsiteY71" fmla="*/ 6494992 h 6502400"/>
              <a:gd name="connsiteX72" fmla="*/ 101608 w 6502401"/>
              <a:gd name="connsiteY72" fmla="*/ 6481234 h 6502400"/>
              <a:gd name="connsiteX73" fmla="*/ 69856 w 6502401"/>
              <a:gd name="connsiteY73" fmla="*/ 6460596 h 6502400"/>
              <a:gd name="connsiteX74" fmla="*/ 55038 w 6502401"/>
              <a:gd name="connsiteY74" fmla="*/ 6446838 h 6502400"/>
              <a:gd name="connsiteX75" fmla="*/ 42337 w 6502401"/>
              <a:gd name="connsiteY75" fmla="*/ 6432550 h 6502400"/>
              <a:gd name="connsiteX76" fmla="*/ 20639 w 6502401"/>
              <a:gd name="connsiteY76" fmla="*/ 6401329 h 6502400"/>
              <a:gd name="connsiteX77" fmla="*/ 6880 w 6502401"/>
              <a:gd name="connsiteY77" fmla="*/ 6366934 h 6502400"/>
              <a:gd name="connsiteX78" fmla="*/ 0 w 6502401"/>
              <a:gd name="connsiteY78" fmla="*/ 6330421 h 6502400"/>
              <a:gd name="connsiteX79" fmla="*/ 0 w 6502401"/>
              <a:gd name="connsiteY79" fmla="*/ 6293909 h 6502400"/>
              <a:gd name="connsiteX80" fmla="*/ 6880 w 6502401"/>
              <a:gd name="connsiteY80" fmla="*/ 6257925 h 6502400"/>
              <a:gd name="connsiteX81" fmla="*/ 20639 w 6502401"/>
              <a:gd name="connsiteY81" fmla="*/ 6223529 h 6502400"/>
              <a:gd name="connsiteX82" fmla="*/ 42337 w 6502401"/>
              <a:gd name="connsiteY82" fmla="*/ 6191779 h 6502400"/>
              <a:gd name="connsiteX83" fmla="*/ 55038 w 6502401"/>
              <a:gd name="connsiteY83" fmla="*/ 6178021 h 6502400"/>
              <a:gd name="connsiteX84" fmla="*/ 621292 w 6502401"/>
              <a:gd name="connsiteY84" fmla="*/ 5611813 h 6502400"/>
              <a:gd name="connsiteX85" fmla="*/ 546145 w 6502401"/>
              <a:gd name="connsiteY85" fmla="*/ 5085821 h 6502400"/>
              <a:gd name="connsiteX86" fmla="*/ 540853 w 6502401"/>
              <a:gd name="connsiteY86" fmla="*/ 5042959 h 6502400"/>
              <a:gd name="connsiteX87" fmla="*/ 539265 w 6502401"/>
              <a:gd name="connsiteY87" fmla="*/ 4958821 h 6502400"/>
              <a:gd name="connsiteX88" fmla="*/ 546674 w 6502401"/>
              <a:gd name="connsiteY88" fmla="*/ 4874684 h 6502400"/>
              <a:gd name="connsiteX89" fmla="*/ 564138 w 6502401"/>
              <a:gd name="connsiteY89" fmla="*/ 4792663 h 6502400"/>
              <a:gd name="connsiteX90" fmla="*/ 590069 w 6502401"/>
              <a:gd name="connsiteY90" fmla="*/ 4713288 h 6502400"/>
              <a:gd name="connsiteX91" fmla="*/ 626055 w 6502401"/>
              <a:gd name="connsiteY91" fmla="*/ 4637088 h 6502400"/>
              <a:gd name="connsiteX92" fmla="*/ 669980 w 6502401"/>
              <a:gd name="connsiteY92" fmla="*/ 4565121 h 6502400"/>
              <a:gd name="connsiteX93" fmla="*/ 721842 w 6502401"/>
              <a:gd name="connsiteY93" fmla="*/ 4498975 h 6502400"/>
              <a:gd name="connsiteX94" fmla="*/ 752007 w 6502401"/>
              <a:gd name="connsiteY94" fmla="*/ 4467754 h 6502400"/>
              <a:gd name="connsiteX95" fmla="*/ 2468235 w 6502401"/>
              <a:gd name="connsiteY95" fmla="*/ 2752196 h 6502400"/>
              <a:gd name="connsiteX96" fmla="*/ 4239500 w 6502401"/>
              <a:gd name="connsiteY96" fmla="*/ 981075 h 6502400"/>
              <a:gd name="connsiteX97" fmla="*/ 3993947 w 6502401"/>
              <a:gd name="connsiteY97" fmla="*/ 735542 h 6502400"/>
              <a:gd name="connsiteX98" fmla="*/ 3981246 w 6502401"/>
              <a:gd name="connsiteY98" fmla="*/ 721254 h 6502400"/>
              <a:gd name="connsiteX99" fmla="*/ 3959548 w 6502401"/>
              <a:gd name="connsiteY99" fmla="*/ 688975 h 6502400"/>
              <a:gd name="connsiteX100" fmla="*/ 3945789 w 6502401"/>
              <a:gd name="connsiteY100" fmla="*/ 655108 h 6502400"/>
              <a:gd name="connsiteX101" fmla="*/ 3939438 w 6502401"/>
              <a:gd name="connsiteY101" fmla="*/ 619125 h 6502400"/>
              <a:gd name="connsiteX102" fmla="*/ 3939438 w 6502401"/>
              <a:gd name="connsiteY102" fmla="*/ 582613 h 6502400"/>
              <a:gd name="connsiteX103" fmla="*/ 3945789 w 6502401"/>
              <a:gd name="connsiteY103" fmla="*/ 546629 h 6502400"/>
              <a:gd name="connsiteX104" fmla="*/ 3959548 w 6502401"/>
              <a:gd name="connsiteY104" fmla="*/ 512233 h 6502400"/>
              <a:gd name="connsiteX105" fmla="*/ 3981246 w 6502401"/>
              <a:gd name="connsiteY105" fmla="*/ 480483 h 6502400"/>
              <a:gd name="connsiteX106" fmla="*/ 3993947 w 6502401"/>
              <a:gd name="connsiteY106" fmla="*/ 465667 h 6502400"/>
              <a:gd name="connsiteX107" fmla="*/ 4008764 w 6502401"/>
              <a:gd name="connsiteY107" fmla="*/ 452967 h 6502400"/>
              <a:gd name="connsiteX108" fmla="*/ 4039988 w 6502401"/>
              <a:gd name="connsiteY108" fmla="*/ 431800 h 6502400"/>
              <a:gd name="connsiteX109" fmla="*/ 4074916 w 6502401"/>
              <a:gd name="connsiteY109" fmla="*/ 418042 h 6502400"/>
              <a:gd name="connsiteX110" fmla="*/ 4110902 w 6502401"/>
              <a:gd name="connsiteY110" fmla="*/ 411163 h 6502400"/>
              <a:gd name="connsiteX111" fmla="*/ 4147417 w 6502401"/>
              <a:gd name="connsiteY111" fmla="*/ 411163 h 6502400"/>
              <a:gd name="connsiteX112" fmla="*/ 4182875 w 6502401"/>
              <a:gd name="connsiteY112" fmla="*/ 418042 h 6502400"/>
              <a:gd name="connsiteX113" fmla="*/ 4217273 w 6502401"/>
              <a:gd name="connsiteY113" fmla="*/ 431800 h 6502400"/>
              <a:gd name="connsiteX114" fmla="*/ 4249555 w 6502401"/>
              <a:gd name="connsiteY114" fmla="*/ 452967 h 6502400"/>
              <a:gd name="connsiteX115" fmla="*/ 4263844 w 6502401"/>
              <a:gd name="connsiteY115" fmla="*/ 465667 h 6502400"/>
              <a:gd name="connsiteX116" fmla="*/ 4508339 w 6502401"/>
              <a:gd name="connsiteY116" fmla="*/ 711200 h 6502400"/>
              <a:gd name="connsiteX117" fmla="*/ 5007913 w 6502401"/>
              <a:gd name="connsiteY117" fmla="*/ 212725 h 6502400"/>
              <a:gd name="connsiteX118" fmla="*/ 5034373 w 6502401"/>
              <a:gd name="connsiteY118" fmla="*/ 186796 h 6502400"/>
              <a:gd name="connsiteX119" fmla="*/ 5091528 w 6502401"/>
              <a:gd name="connsiteY119" fmla="*/ 139700 h 6502400"/>
              <a:gd name="connsiteX120" fmla="*/ 5152387 w 6502401"/>
              <a:gd name="connsiteY120" fmla="*/ 100013 h 6502400"/>
              <a:gd name="connsiteX121" fmla="*/ 5215892 w 6502401"/>
              <a:gd name="connsiteY121" fmla="*/ 66675 h 6502400"/>
              <a:gd name="connsiteX122" fmla="*/ 5281514 w 6502401"/>
              <a:gd name="connsiteY122" fmla="*/ 39688 h 6502400"/>
              <a:gd name="connsiteX123" fmla="*/ 5348195 w 6502401"/>
              <a:gd name="connsiteY123" fmla="*/ 20108 h 6502400"/>
              <a:gd name="connsiteX124" fmla="*/ 5418050 w 6502401"/>
              <a:gd name="connsiteY124" fmla="*/ 6350 h 65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502401" h="6502400">
                <a:moveTo>
                  <a:pt x="4509870" y="1250950"/>
                </a:moveTo>
                <a:lnTo>
                  <a:pt x="3460751" y="2299449"/>
                </a:lnTo>
                <a:lnTo>
                  <a:pt x="4204979" y="3043238"/>
                </a:lnTo>
                <a:lnTo>
                  <a:pt x="5253039" y="1994739"/>
                </a:lnTo>
                <a:close/>
                <a:moveTo>
                  <a:pt x="5487377" y="0"/>
                </a:moveTo>
                <a:lnTo>
                  <a:pt x="5557233" y="0"/>
                </a:lnTo>
                <a:lnTo>
                  <a:pt x="5626559" y="6350"/>
                </a:lnTo>
                <a:lnTo>
                  <a:pt x="5695356" y="20108"/>
                </a:lnTo>
                <a:lnTo>
                  <a:pt x="5763095" y="39688"/>
                </a:lnTo>
                <a:lnTo>
                  <a:pt x="5828717" y="66675"/>
                </a:lnTo>
                <a:lnTo>
                  <a:pt x="5891693" y="100013"/>
                </a:lnTo>
                <a:lnTo>
                  <a:pt x="5953081" y="139700"/>
                </a:lnTo>
                <a:lnTo>
                  <a:pt x="6010236" y="186796"/>
                </a:lnTo>
                <a:lnTo>
                  <a:pt x="6036697" y="212725"/>
                </a:lnTo>
                <a:lnTo>
                  <a:pt x="6289659" y="465667"/>
                </a:lnTo>
                <a:lnTo>
                  <a:pt x="6316649" y="493183"/>
                </a:lnTo>
                <a:lnTo>
                  <a:pt x="6362690" y="550333"/>
                </a:lnTo>
                <a:lnTo>
                  <a:pt x="6402381" y="610658"/>
                </a:lnTo>
                <a:lnTo>
                  <a:pt x="6436250" y="674158"/>
                </a:lnTo>
                <a:lnTo>
                  <a:pt x="6462711" y="739246"/>
                </a:lnTo>
                <a:lnTo>
                  <a:pt x="6482820" y="807508"/>
                </a:lnTo>
                <a:lnTo>
                  <a:pt x="6495522" y="875771"/>
                </a:lnTo>
                <a:lnTo>
                  <a:pt x="6502401" y="946150"/>
                </a:lnTo>
                <a:lnTo>
                  <a:pt x="6502401" y="1015471"/>
                </a:lnTo>
                <a:lnTo>
                  <a:pt x="6495522" y="1085321"/>
                </a:lnTo>
                <a:lnTo>
                  <a:pt x="6482820" y="1154113"/>
                </a:lnTo>
                <a:lnTo>
                  <a:pt x="6462711" y="1221846"/>
                </a:lnTo>
                <a:lnTo>
                  <a:pt x="6436250" y="1287463"/>
                </a:lnTo>
                <a:lnTo>
                  <a:pt x="6402381" y="1350963"/>
                </a:lnTo>
                <a:lnTo>
                  <a:pt x="6362690" y="1410759"/>
                </a:lnTo>
                <a:lnTo>
                  <a:pt x="6316649" y="1467909"/>
                </a:lnTo>
                <a:lnTo>
                  <a:pt x="6289659" y="1495425"/>
                </a:lnTo>
                <a:lnTo>
                  <a:pt x="5791143" y="1993900"/>
                </a:lnTo>
                <a:lnTo>
                  <a:pt x="6036697" y="2239433"/>
                </a:lnTo>
                <a:lnTo>
                  <a:pt x="6050456" y="2253192"/>
                </a:lnTo>
                <a:lnTo>
                  <a:pt x="6071095" y="2284942"/>
                </a:lnTo>
                <a:lnTo>
                  <a:pt x="6084855" y="2319338"/>
                </a:lnTo>
                <a:lnTo>
                  <a:pt x="6092264" y="2355321"/>
                </a:lnTo>
                <a:lnTo>
                  <a:pt x="6092264" y="2391833"/>
                </a:lnTo>
                <a:lnTo>
                  <a:pt x="6084855" y="2428346"/>
                </a:lnTo>
                <a:lnTo>
                  <a:pt x="6071095" y="2462742"/>
                </a:lnTo>
                <a:lnTo>
                  <a:pt x="6050456" y="2493963"/>
                </a:lnTo>
                <a:lnTo>
                  <a:pt x="6036697" y="2508250"/>
                </a:lnTo>
                <a:lnTo>
                  <a:pt x="6022408" y="2522008"/>
                </a:lnTo>
                <a:lnTo>
                  <a:pt x="5991185" y="2542646"/>
                </a:lnTo>
                <a:lnTo>
                  <a:pt x="5956786" y="2556933"/>
                </a:lnTo>
                <a:lnTo>
                  <a:pt x="5920270" y="2563813"/>
                </a:lnTo>
                <a:lnTo>
                  <a:pt x="5883755" y="2563813"/>
                </a:lnTo>
                <a:lnTo>
                  <a:pt x="5847769" y="2556933"/>
                </a:lnTo>
                <a:lnTo>
                  <a:pt x="5813370" y="2542646"/>
                </a:lnTo>
                <a:lnTo>
                  <a:pt x="5781617" y="2522008"/>
                </a:lnTo>
                <a:lnTo>
                  <a:pt x="5767858" y="2508250"/>
                </a:lnTo>
                <a:lnTo>
                  <a:pt x="5522305" y="2263775"/>
                </a:lnTo>
                <a:lnTo>
                  <a:pt x="3771678" y="4014258"/>
                </a:lnTo>
                <a:lnTo>
                  <a:pt x="2034283" y="5750454"/>
                </a:lnTo>
                <a:lnTo>
                  <a:pt x="2004118" y="5780088"/>
                </a:lnTo>
                <a:lnTo>
                  <a:pt x="1936908" y="5832475"/>
                </a:lnTo>
                <a:lnTo>
                  <a:pt x="1865465" y="5876925"/>
                </a:lnTo>
                <a:lnTo>
                  <a:pt x="1789259" y="5911850"/>
                </a:lnTo>
                <a:lnTo>
                  <a:pt x="1709877" y="5938838"/>
                </a:lnTo>
                <a:lnTo>
                  <a:pt x="1627320" y="5955242"/>
                </a:lnTo>
                <a:lnTo>
                  <a:pt x="1543705" y="5963709"/>
                </a:lnTo>
                <a:lnTo>
                  <a:pt x="1459032" y="5961592"/>
                </a:lnTo>
                <a:lnTo>
                  <a:pt x="1417224" y="5956300"/>
                </a:lnTo>
                <a:lnTo>
                  <a:pt x="890660" y="5881688"/>
                </a:lnTo>
                <a:lnTo>
                  <a:pt x="324935" y="6446838"/>
                </a:lnTo>
                <a:lnTo>
                  <a:pt x="310646" y="6460596"/>
                </a:lnTo>
                <a:lnTo>
                  <a:pt x="278364" y="6481234"/>
                </a:lnTo>
                <a:lnTo>
                  <a:pt x="243966" y="6494992"/>
                </a:lnTo>
                <a:lnTo>
                  <a:pt x="208509" y="6502400"/>
                </a:lnTo>
                <a:lnTo>
                  <a:pt x="171464" y="6502400"/>
                </a:lnTo>
                <a:lnTo>
                  <a:pt x="136007" y="6494992"/>
                </a:lnTo>
                <a:lnTo>
                  <a:pt x="101608" y="6481234"/>
                </a:lnTo>
                <a:lnTo>
                  <a:pt x="69856" y="6460596"/>
                </a:lnTo>
                <a:lnTo>
                  <a:pt x="55038" y="6446838"/>
                </a:lnTo>
                <a:lnTo>
                  <a:pt x="42337" y="6432550"/>
                </a:lnTo>
                <a:lnTo>
                  <a:pt x="20639" y="6401329"/>
                </a:lnTo>
                <a:lnTo>
                  <a:pt x="6880" y="6366934"/>
                </a:lnTo>
                <a:lnTo>
                  <a:pt x="0" y="6330421"/>
                </a:lnTo>
                <a:lnTo>
                  <a:pt x="0" y="6293909"/>
                </a:lnTo>
                <a:lnTo>
                  <a:pt x="6880" y="6257925"/>
                </a:lnTo>
                <a:lnTo>
                  <a:pt x="20639" y="6223529"/>
                </a:lnTo>
                <a:lnTo>
                  <a:pt x="42337" y="6191779"/>
                </a:lnTo>
                <a:lnTo>
                  <a:pt x="55038" y="6178021"/>
                </a:lnTo>
                <a:lnTo>
                  <a:pt x="621292" y="5611813"/>
                </a:lnTo>
                <a:lnTo>
                  <a:pt x="546145" y="5085821"/>
                </a:lnTo>
                <a:lnTo>
                  <a:pt x="540853" y="5042959"/>
                </a:lnTo>
                <a:lnTo>
                  <a:pt x="539265" y="4958821"/>
                </a:lnTo>
                <a:lnTo>
                  <a:pt x="546674" y="4874684"/>
                </a:lnTo>
                <a:lnTo>
                  <a:pt x="564138" y="4792663"/>
                </a:lnTo>
                <a:lnTo>
                  <a:pt x="590069" y="4713288"/>
                </a:lnTo>
                <a:lnTo>
                  <a:pt x="626055" y="4637088"/>
                </a:lnTo>
                <a:lnTo>
                  <a:pt x="669980" y="4565121"/>
                </a:lnTo>
                <a:lnTo>
                  <a:pt x="721842" y="4498975"/>
                </a:lnTo>
                <a:lnTo>
                  <a:pt x="752007" y="4467754"/>
                </a:lnTo>
                <a:lnTo>
                  <a:pt x="2468235" y="2752196"/>
                </a:lnTo>
                <a:lnTo>
                  <a:pt x="4239500" y="981075"/>
                </a:lnTo>
                <a:lnTo>
                  <a:pt x="3993947" y="735542"/>
                </a:lnTo>
                <a:lnTo>
                  <a:pt x="3981246" y="721254"/>
                </a:lnTo>
                <a:lnTo>
                  <a:pt x="3959548" y="688975"/>
                </a:lnTo>
                <a:lnTo>
                  <a:pt x="3945789" y="655108"/>
                </a:lnTo>
                <a:lnTo>
                  <a:pt x="3939438" y="619125"/>
                </a:lnTo>
                <a:lnTo>
                  <a:pt x="3939438" y="582613"/>
                </a:lnTo>
                <a:lnTo>
                  <a:pt x="3945789" y="546629"/>
                </a:lnTo>
                <a:lnTo>
                  <a:pt x="3959548" y="512233"/>
                </a:lnTo>
                <a:lnTo>
                  <a:pt x="3981246" y="480483"/>
                </a:lnTo>
                <a:lnTo>
                  <a:pt x="3993947" y="465667"/>
                </a:lnTo>
                <a:lnTo>
                  <a:pt x="4008764" y="452967"/>
                </a:lnTo>
                <a:lnTo>
                  <a:pt x="4039988" y="431800"/>
                </a:lnTo>
                <a:lnTo>
                  <a:pt x="4074916" y="418042"/>
                </a:lnTo>
                <a:lnTo>
                  <a:pt x="4110902" y="411163"/>
                </a:lnTo>
                <a:lnTo>
                  <a:pt x="4147417" y="411163"/>
                </a:lnTo>
                <a:lnTo>
                  <a:pt x="4182875" y="418042"/>
                </a:lnTo>
                <a:lnTo>
                  <a:pt x="4217273" y="431800"/>
                </a:lnTo>
                <a:lnTo>
                  <a:pt x="4249555" y="452967"/>
                </a:lnTo>
                <a:lnTo>
                  <a:pt x="4263844" y="465667"/>
                </a:lnTo>
                <a:lnTo>
                  <a:pt x="4508339" y="711200"/>
                </a:lnTo>
                <a:lnTo>
                  <a:pt x="5007913" y="212725"/>
                </a:lnTo>
                <a:lnTo>
                  <a:pt x="5034373" y="186796"/>
                </a:lnTo>
                <a:lnTo>
                  <a:pt x="5091528" y="139700"/>
                </a:lnTo>
                <a:lnTo>
                  <a:pt x="5152387" y="100013"/>
                </a:lnTo>
                <a:lnTo>
                  <a:pt x="5215892" y="66675"/>
                </a:lnTo>
                <a:lnTo>
                  <a:pt x="5281514" y="39688"/>
                </a:lnTo>
                <a:lnTo>
                  <a:pt x="5348195" y="20108"/>
                </a:lnTo>
                <a:lnTo>
                  <a:pt x="5418050" y="635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94" name="Group 36"/>
          <p:cNvGrpSpPr>
            <a:grpSpLocks noChangeAspect="1"/>
          </p:cNvGrpSpPr>
          <p:nvPr/>
        </p:nvGrpSpPr>
        <p:grpSpPr>
          <a:xfrm>
            <a:off x="638151" y="4073827"/>
            <a:ext cx="75149" cy="194135"/>
            <a:chOff x="2375" y="2182"/>
            <a:chExt cx="144" cy="372"/>
          </a:xfrm>
          <a:solidFill>
            <a:schemeClr val="tx2">
              <a:lumMod val="75000"/>
            </a:schemeClr>
          </a:solidFill>
        </p:grpSpPr>
        <p:sp>
          <p:nvSpPr>
            <p:cNvPr id="95" name="Freeform 37"/>
            <p:cNvSpPr/>
            <p:nvPr/>
          </p:nvSpPr>
          <p:spPr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Rectangle 38"/>
            <p:cNvSpPr>
              <a:spLocks noChangeArrowheads="1"/>
            </p:cNvSpPr>
            <p:nvPr/>
          </p:nvSpPr>
          <p:spPr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Rectangle 39"/>
            <p:cNvSpPr>
              <a:spLocks noChangeArrowheads="1"/>
            </p:cNvSpPr>
            <p:nvPr/>
          </p:nvSpPr>
          <p:spPr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Rectangle 40"/>
            <p:cNvSpPr>
              <a:spLocks noChangeArrowheads="1"/>
            </p:cNvSpPr>
            <p:nvPr/>
          </p:nvSpPr>
          <p:spPr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41"/>
            <p:cNvSpPr/>
            <p:nvPr/>
          </p:nvSpPr>
          <p:spPr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2" name="Freeform 6"/>
          <p:cNvSpPr/>
          <p:nvPr/>
        </p:nvSpPr>
        <p:spPr>
          <a:xfrm rot="10800000" flipH="1" flipV="1">
            <a:off x="605110" y="4650521"/>
            <a:ext cx="141230" cy="125215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23" name="Group 23"/>
          <p:cNvGrpSpPr>
            <a:grpSpLocks noChangeAspect="1"/>
          </p:cNvGrpSpPr>
          <p:nvPr/>
        </p:nvGrpSpPr>
        <p:grpSpPr>
          <a:xfrm>
            <a:off x="587425" y="5681614"/>
            <a:ext cx="176601" cy="162098"/>
            <a:chOff x="2577" y="1104"/>
            <a:chExt cx="414" cy="380"/>
          </a:xfrm>
          <a:solidFill>
            <a:schemeClr val="tx2">
              <a:lumMod val="75000"/>
            </a:schemeClr>
          </a:solidFill>
        </p:grpSpPr>
        <p:sp>
          <p:nvSpPr>
            <p:cNvPr id="124" name="Freeform 24"/>
            <p:cNvSpPr>
              <a:spLocks noEditPoints="1"/>
            </p:cNvSpPr>
            <p:nvPr/>
          </p:nvSpPr>
          <p:spPr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25"/>
            <p:cNvSpPr>
              <a:spLocks noEditPoints="1"/>
            </p:cNvSpPr>
            <p:nvPr/>
          </p:nvSpPr>
          <p:spPr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26"/>
            <p:cNvSpPr/>
            <p:nvPr/>
          </p:nvSpPr>
          <p:spPr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27"/>
            <p:cNvSpPr/>
            <p:nvPr/>
          </p:nvSpPr>
          <p:spPr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28"/>
            <p:cNvSpPr/>
            <p:nvPr/>
          </p:nvSpPr>
          <p:spPr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29" name="표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77007"/>
              </p:ext>
            </p:extLst>
          </p:nvPr>
        </p:nvGraphicFramePr>
        <p:xfrm>
          <a:off x="841850" y="1173105"/>
          <a:ext cx="729357" cy="4865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>
                          <a:solidFill>
                            <a:srgbClr val="333F4F"/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개요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333F4F"/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선정기준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주요기능</a:t>
                      </a:r>
                      <a:endParaRPr kumimoji="0" lang="ko-KR" altLang="en-US" sz="1000" b="0" i="0" u="none" strike="noStrike" kern="1200" cap="none" spc="0" normalizeH="0" baseline="0" dirty="0">
                        <a:solidFill>
                          <a:schemeClr val="bg1"/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아키텍처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결론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err="1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QnA</a:t>
                      </a:r>
                      <a:endParaRPr kumimoji="0" lang="ko-KR" altLang="en-US" sz="1000" b="0" i="0" u="none" strike="noStrike" kern="1200" cap="none" spc="0" normalizeH="0" baseline="0" dirty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contents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contents</a:t>
                      </a:r>
                      <a:endParaRPr kumimoji="0" lang="ko-KR" altLang="en-US" sz="1000" b="0" i="0" u="none" strike="noStrike" kern="1200" cap="none" spc="0" normalizeH="0" baseline="0" dirty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972005" y="1229830"/>
            <a:ext cx="9854235" cy="5280698"/>
            <a:chOff x="2194259" y="2223491"/>
            <a:chExt cx="2992431" cy="1838298"/>
          </a:xfrm>
        </p:grpSpPr>
        <p:sp>
          <p:nvSpPr>
            <p:cNvPr id="62" name="직사각형 61"/>
            <p:cNvSpPr/>
            <p:nvPr/>
          </p:nvSpPr>
          <p:spPr>
            <a:xfrm>
              <a:off x="2194259" y="2223491"/>
              <a:ext cx="858970" cy="858970"/>
            </a:xfrm>
            <a:prstGeom prst="rect">
              <a:avLst/>
            </a:prstGeom>
            <a:solidFill>
              <a:srgbClr val="F341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255220" y="2275921"/>
              <a:ext cx="2921304" cy="17804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>
                  <a:alpha val="40000"/>
                </a:schemeClr>
              </a:solidFill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1/2 액자 65"/>
            <p:cNvSpPr/>
            <p:nvPr/>
          </p:nvSpPr>
          <p:spPr>
            <a:xfrm rot="10800000">
              <a:off x="4588690" y="3463789"/>
              <a:ext cx="598000" cy="598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3C6AB"/>
            </a:solidFill>
            <a:ln>
              <a:solidFill>
                <a:srgbClr val="F341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3" name="말풍선: 타원형 11"/>
          <p:cNvSpPr/>
          <p:nvPr/>
        </p:nvSpPr>
        <p:spPr>
          <a:xfrm>
            <a:off x="606851" y="1906277"/>
            <a:ext cx="137748" cy="134786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806479" y="1554861"/>
            <a:ext cx="8178609" cy="444686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6F0568B-05B2-E2CD-8C38-659EB786A5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162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96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65760" y="347472"/>
            <a:ext cx="11826240" cy="6510528"/>
          </a:xfrm>
          <a:prstGeom prst="rect">
            <a:avLst/>
          </a:prstGeom>
          <a:gradFill flip="none" rotWithShape="1">
            <a:gsLst>
              <a:gs pos="12000">
                <a:schemeClr val="bg1">
                  <a:lumMod val="95000"/>
                </a:schemeClr>
              </a:gs>
              <a:gs pos="12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215900" dist="63500" dir="13500000" algn="b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anchor="t"/>
          <a:lstStyle/>
          <a:p>
            <a:pPr marL="1700213" latinLnBrk="0">
              <a:defRPr/>
            </a:pPr>
            <a:r>
              <a:rPr lang="ko-KR" altLang="en-US" sz="20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rPr>
              <a:t>휴게소 식당 메뉴</a:t>
            </a:r>
            <a:endParaRPr lang="en-US" altLang="ko-KR" sz="600" kern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918321" y="572840"/>
            <a:ext cx="389780" cy="438708"/>
            <a:chOff x="5395274" y="2650519"/>
            <a:chExt cx="1459542" cy="1642754"/>
          </a:xfrm>
          <a:solidFill>
            <a:schemeClr val="tx2">
              <a:lumMod val="75000"/>
            </a:schemeClr>
          </a:solidFill>
        </p:grpSpPr>
        <p:sp>
          <p:nvSpPr>
            <p:cNvPr id="49" name="TextBox 48"/>
            <p:cNvSpPr txBox="1"/>
            <p:nvPr/>
          </p:nvSpPr>
          <p:spPr>
            <a:xfrm>
              <a:off x="5628161" y="2650519"/>
              <a:ext cx="943373" cy="1642754"/>
            </a:xfrm>
            <a:custGeom>
              <a:avLst/>
              <a:gdLst>
                <a:gd name="connsiteX0" fmla="*/ 558294 w 943373"/>
                <a:gd name="connsiteY0" fmla="*/ 0 h 1642754"/>
                <a:gd name="connsiteX1" fmla="*/ 943373 w 943373"/>
                <a:gd name="connsiteY1" fmla="*/ 0 h 1642754"/>
                <a:gd name="connsiteX2" fmla="*/ 430222 w 943373"/>
                <a:gd name="connsiteY2" fmla="*/ 1509968 h 1642754"/>
                <a:gd name="connsiteX3" fmla="*/ 352120 w 943373"/>
                <a:gd name="connsiteY3" fmla="*/ 1605763 h 1642754"/>
                <a:gd name="connsiteX4" fmla="*/ 233323 w 943373"/>
                <a:gd name="connsiteY4" fmla="*/ 1642754 h 1642754"/>
                <a:gd name="connsiteX5" fmla="*/ 0 w 943373"/>
                <a:gd name="connsiteY5" fmla="*/ 1642754 h 164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73" h="1642754">
                  <a:moveTo>
                    <a:pt x="558294" y="0"/>
                  </a:moveTo>
                  <a:lnTo>
                    <a:pt x="943373" y="0"/>
                  </a:lnTo>
                  <a:lnTo>
                    <a:pt x="430222" y="1509968"/>
                  </a:lnTo>
                  <a:cubicBezTo>
                    <a:pt x="416883" y="1549172"/>
                    <a:pt x="390851" y="1581105"/>
                    <a:pt x="352120" y="1605763"/>
                  </a:cubicBezTo>
                  <a:cubicBezTo>
                    <a:pt x="313390" y="1630424"/>
                    <a:pt x="273792" y="1642754"/>
                    <a:pt x="233323" y="1642754"/>
                  </a:cubicBezTo>
                  <a:lnTo>
                    <a:pt x="0" y="1642754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 flipH="1" flipV="1">
              <a:off x="5395274" y="2650519"/>
              <a:ext cx="643796" cy="867938"/>
            </a:xfrm>
            <a:custGeom>
              <a:avLst/>
              <a:gdLst>
                <a:gd name="connsiteX0" fmla="*/ 325633 w 710719"/>
                <a:gd name="connsiteY0" fmla="*/ 0 h 958161"/>
                <a:gd name="connsiteX1" fmla="*/ 710719 w 710719"/>
                <a:gd name="connsiteY1" fmla="*/ 0 h 958161"/>
                <a:gd name="connsiteX2" fmla="*/ 430222 w 710719"/>
                <a:gd name="connsiteY2" fmla="*/ 825375 h 958161"/>
                <a:gd name="connsiteX3" fmla="*/ 352120 w 710719"/>
                <a:gd name="connsiteY3" fmla="*/ 921170 h 958161"/>
                <a:gd name="connsiteX4" fmla="*/ 233323 w 710719"/>
                <a:gd name="connsiteY4" fmla="*/ 958161 h 958161"/>
                <a:gd name="connsiteX5" fmla="*/ 0 w 710719"/>
                <a:gd name="connsiteY5" fmla="*/ 958161 h 95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719" h="958161">
                  <a:moveTo>
                    <a:pt x="325633" y="0"/>
                  </a:moveTo>
                  <a:lnTo>
                    <a:pt x="710719" y="0"/>
                  </a:lnTo>
                  <a:lnTo>
                    <a:pt x="430222" y="825375"/>
                  </a:lnTo>
                  <a:cubicBezTo>
                    <a:pt x="416883" y="864579"/>
                    <a:pt x="390851" y="896512"/>
                    <a:pt x="352120" y="921170"/>
                  </a:cubicBezTo>
                  <a:cubicBezTo>
                    <a:pt x="313390" y="945831"/>
                    <a:pt x="273792" y="958161"/>
                    <a:pt x="233323" y="958161"/>
                  </a:cubicBezTo>
                  <a:lnTo>
                    <a:pt x="0" y="958161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393134" y="3186398"/>
              <a:ext cx="461682" cy="332059"/>
            </a:xfrm>
            <a:custGeom>
              <a:avLst/>
              <a:gdLst>
                <a:gd name="connsiteX0" fmla="*/ 112851 w 461682"/>
                <a:gd name="connsiteY0" fmla="*/ 0 h 332059"/>
                <a:gd name="connsiteX1" fmla="*/ 461682 w 461682"/>
                <a:gd name="connsiteY1" fmla="*/ 0 h 332059"/>
                <a:gd name="connsiteX2" fmla="*/ 389711 w 461682"/>
                <a:gd name="connsiteY2" fmla="*/ 211777 h 332059"/>
                <a:gd name="connsiteX3" fmla="*/ 318964 w 461682"/>
                <a:gd name="connsiteY3" fmla="*/ 298551 h 332059"/>
                <a:gd name="connsiteX4" fmla="*/ 211353 w 461682"/>
                <a:gd name="connsiteY4" fmla="*/ 332059 h 332059"/>
                <a:gd name="connsiteX5" fmla="*/ 0 w 461682"/>
                <a:gd name="connsiteY5" fmla="*/ 332059 h 33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682" h="332059">
                  <a:moveTo>
                    <a:pt x="112851" y="0"/>
                  </a:moveTo>
                  <a:lnTo>
                    <a:pt x="461682" y="0"/>
                  </a:lnTo>
                  <a:lnTo>
                    <a:pt x="389711" y="211777"/>
                  </a:lnTo>
                  <a:cubicBezTo>
                    <a:pt x="377628" y="247289"/>
                    <a:pt x="354048" y="276215"/>
                    <a:pt x="318964" y="298551"/>
                  </a:cubicBezTo>
                  <a:cubicBezTo>
                    <a:pt x="283880" y="320890"/>
                    <a:pt x="248011" y="332059"/>
                    <a:pt x="211353" y="332059"/>
                  </a:cubicBezTo>
                  <a:lnTo>
                    <a:pt x="0" y="332059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endParaRPr>
            </a:p>
          </p:txBody>
        </p:sp>
      </p:grpSp>
      <p:sp>
        <p:nvSpPr>
          <p:cNvPr id="83" name="사각형: 둥근 모서리 46"/>
          <p:cNvSpPr/>
          <p:nvPr/>
        </p:nvSpPr>
        <p:spPr>
          <a:xfrm>
            <a:off x="500400" y="2880000"/>
            <a:ext cx="1130155" cy="317452"/>
          </a:xfrm>
          <a:prstGeom prst="roundRect">
            <a:avLst>
              <a:gd name="adj" fmla="val 17667"/>
            </a:avLst>
          </a:prstGeom>
          <a:solidFill>
            <a:srgbClr val="F34165"/>
          </a:solidFill>
          <a:ln>
            <a:noFill/>
          </a:ln>
          <a:effectLst>
            <a:outerShdw blurRad="152400" dist="38100" dir="5400000" algn="t" rotWithShape="0">
              <a:srgbClr val="F34165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Freeform 9"/>
          <p:cNvSpPr/>
          <p:nvPr/>
        </p:nvSpPr>
        <p:spPr>
          <a:xfrm>
            <a:off x="617166" y="2960742"/>
            <a:ext cx="117118" cy="15456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5" name="자유형 23"/>
          <p:cNvSpPr/>
          <p:nvPr/>
        </p:nvSpPr>
        <p:spPr>
          <a:xfrm>
            <a:off x="587425" y="2423622"/>
            <a:ext cx="176601" cy="154561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8" name="Group 16"/>
          <p:cNvGrpSpPr>
            <a:grpSpLocks noChangeAspect="1"/>
          </p:cNvGrpSpPr>
          <p:nvPr/>
        </p:nvGrpSpPr>
        <p:grpSpPr>
          <a:xfrm>
            <a:off x="591591" y="3497861"/>
            <a:ext cx="168268" cy="193407"/>
            <a:chOff x="1039" y="1681"/>
            <a:chExt cx="1071" cy="1231"/>
          </a:xfrm>
          <a:solidFill>
            <a:schemeClr val="tx2">
              <a:lumMod val="75000"/>
            </a:schemeClr>
          </a:solidFill>
        </p:grpSpPr>
        <p:sp>
          <p:nvSpPr>
            <p:cNvPr id="89" name="Freeform 17"/>
            <p:cNvSpPr>
              <a:spLocks noEditPoints="1"/>
            </p:cNvSpPr>
            <p:nvPr/>
          </p:nvSpPr>
          <p:spPr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Freeform 18"/>
            <p:cNvSpPr/>
            <p:nvPr/>
          </p:nvSpPr>
          <p:spPr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Freeform 19"/>
            <p:cNvSpPr/>
            <p:nvPr/>
          </p:nvSpPr>
          <p:spPr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Freeform 20"/>
            <p:cNvSpPr/>
            <p:nvPr/>
          </p:nvSpPr>
          <p:spPr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3" name="자유형 32"/>
          <p:cNvSpPr/>
          <p:nvPr/>
        </p:nvSpPr>
        <p:spPr>
          <a:xfrm>
            <a:off x="605347" y="5158295"/>
            <a:ext cx="140756" cy="140756"/>
          </a:xfrm>
          <a:custGeom>
            <a:avLst/>
            <a:gdLst>
              <a:gd name="connsiteX0" fmla="*/ 4509870 w 6502401"/>
              <a:gd name="connsiteY0" fmla="*/ 1250950 h 6502400"/>
              <a:gd name="connsiteX1" fmla="*/ 3460751 w 6502401"/>
              <a:gd name="connsiteY1" fmla="*/ 2299449 h 6502400"/>
              <a:gd name="connsiteX2" fmla="*/ 4204979 w 6502401"/>
              <a:gd name="connsiteY2" fmla="*/ 3043238 h 6502400"/>
              <a:gd name="connsiteX3" fmla="*/ 5253039 w 6502401"/>
              <a:gd name="connsiteY3" fmla="*/ 1994739 h 6502400"/>
              <a:gd name="connsiteX4" fmla="*/ 5487377 w 6502401"/>
              <a:gd name="connsiteY4" fmla="*/ 0 h 6502400"/>
              <a:gd name="connsiteX5" fmla="*/ 5557233 w 6502401"/>
              <a:gd name="connsiteY5" fmla="*/ 0 h 6502400"/>
              <a:gd name="connsiteX6" fmla="*/ 5626559 w 6502401"/>
              <a:gd name="connsiteY6" fmla="*/ 6350 h 6502400"/>
              <a:gd name="connsiteX7" fmla="*/ 5695356 w 6502401"/>
              <a:gd name="connsiteY7" fmla="*/ 20108 h 6502400"/>
              <a:gd name="connsiteX8" fmla="*/ 5763095 w 6502401"/>
              <a:gd name="connsiteY8" fmla="*/ 39688 h 6502400"/>
              <a:gd name="connsiteX9" fmla="*/ 5828717 w 6502401"/>
              <a:gd name="connsiteY9" fmla="*/ 66675 h 6502400"/>
              <a:gd name="connsiteX10" fmla="*/ 5891693 w 6502401"/>
              <a:gd name="connsiteY10" fmla="*/ 100013 h 6502400"/>
              <a:gd name="connsiteX11" fmla="*/ 5953081 w 6502401"/>
              <a:gd name="connsiteY11" fmla="*/ 139700 h 6502400"/>
              <a:gd name="connsiteX12" fmla="*/ 6010236 w 6502401"/>
              <a:gd name="connsiteY12" fmla="*/ 186796 h 6502400"/>
              <a:gd name="connsiteX13" fmla="*/ 6036697 w 6502401"/>
              <a:gd name="connsiteY13" fmla="*/ 212725 h 6502400"/>
              <a:gd name="connsiteX14" fmla="*/ 6289659 w 6502401"/>
              <a:gd name="connsiteY14" fmla="*/ 465667 h 6502400"/>
              <a:gd name="connsiteX15" fmla="*/ 6316649 w 6502401"/>
              <a:gd name="connsiteY15" fmla="*/ 493183 h 6502400"/>
              <a:gd name="connsiteX16" fmla="*/ 6362690 w 6502401"/>
              <a:gd name="connsiteY16" fmla="*/ 550333 h 6502400"/>
              <a:gd name="connsiteX17" fmla="*/ 6402381 w 6502401"/>
              <a:gd name="connsiteY17" fmla="*/ 610658 h 6502400"/>
              <a:gd name="connsiteX18" fmla="*/ 6436250 w 6502401"/>
              <a:gd name="connsiteY18" fmla="*/ 674158 h 6502400"/>
              <a:gd name="connsiteX19" fmla="*/ 6462711 w 6502401"/>
              <a:gd name="connsiteY19" fmla="*/ 739246 h 6502400"/>
              <a:gd name="connsiteX20" fmla="*/ 6482820 w 6502401"/>
              <a:gd name="connsiteY20" fmla="*/ 807508 h 6502400"/>
              <a:gd name="connsiteX21" fmla="*/ 6495522 w 6502401"/>
              <a:gd name="connsiteY21" fmla="*/ 875771 h 6502400"/>
              <a:gd name="connsiteX22" fmla="*/ 6502401 w 6502401"/>
              <a:gd name="connsiteY22" fmla="*/ 946150 h 6502400"/>
              <a:gd name="connsiteX23" fmla="*/ 6502401 w 6502401"/>
              <a:gd name="connsiteY23" fmla="*/ 1015471 h 6502400"/>
              <a:gd name="connsiteX24" fmla="*/ 6495522 w 6502401"/>
              <a:gd name="connsiteY24" fmla="*/ 1085321 h 6502400"/>
              <a:gd name="connsiteX25" fmla="*/ 6482820 w 6502401"/>
              <a:gd name="connsiteY25" fmla="*/ 1154113 h 6502400"/>
              <a:gd name="connsiteX26" fmla="*/ 6462711 w 6502401"/>
              <a:gd name="connsiteY26" fmla="*/ 1221846 h 6502400"/>
              <a:gd name="connsiteX27" fmla="*/ 6436250 w 6502401"/>
              <a:gd name="connsiteY27" fmla="*/ 1287463 h 6502400"/>
              <a:gd name="connsiteX28" fmla="*/ 6402381 w 6502401"/>
              <a:gd name="connsiteY28" fmla="*/ 1350963 h 6502400"/>
              <a:gd name="connsiteX29" fmla="*/ 6362690 w 6502401"/>
              <a:gd name="connsiteY29" fmla="*/ 1410759 h 6502400"/>
              <a:gd name="connsiteX30" fmla="*/ 6316649 w 6502401"/>
              <a:gd name="connsiteY30" fmla="*/ 1467909 h 6502400"/>
              <a:gd name="connsiteX31" fmla="*/ 6289659 w 6502401"/>
              <a:gd name="connsiteY31" fmla="*/ 1495425 h 6502400"/>
              <a:gd name="connsiteX32" fmla="*/ 5791143 w 6502401"/>
              <a:gd name="connsiteY32" fmla="*/ 1993900 h 6502400"/>
              <a:gd name="connsiteX33" fmla="*/ 6036697 w 6502401"/>
              <a:gd name="connsiteY33" fmla="*/ 2239433 h 6502400"/>
              <a:gd name="connsiteX34" fmla="*/ 6050456 w 6502401"/>
              <a:gd name="connsiteY34" fmla="*/ 2253192 h 6502400"/>
              <a:gd name="connsiteX35" fmla="*/ 6071095 w 6502401"/>
              <a:gd name="connsiteY35" fmla="*/ 2284942 h 6502400"/>
              <a:gd name="connsiteX36" fmla="*/ 6084855 w 6502401"/>
              <a:gd name="connsiteY36" fmla="*/ 2319338 h 6502400"/>
              <a:gd name="connsiteX37" fmla="*/ 6092264 w 6502401"/>
              <a:gd name="connsiteY37" fmla="*/ 2355321 h 6502400"/>
              <a:gd name="connsiteX38" fmla="*/ 6092264 w 6502401"/>
              <a:gd name="connsiteY38" fmla="*/ 2391833 h 6502400"/>
              <a:gd name="connsiteX39" fmla="*/ 6084855 w 6502401"/>
              <a:gd name="connsiteY39" fmla="*/ 2428346 h 6502400"/>
              <a:gd name="connsiteX40" fmla="*/ 6071095 w 6502401"/>
              <a:gd name="connsiteY40" fmla="*/ 2462742 h 6502400"/>
              <a:gd name="connsiteX41" fmla="*/ 6050456 w 6502401"/>
              <a:gd name="connsiteY41" fmla="*/ 2493963 h 6502400"/>
              <a:gd name="connsiteX42" fmla="*/ 6036697 w 6502401"/>
              <a:gd name="connsiteY42" fmla="*/ 2508250 h 6502400"/>
              <a:gd name="connsiteX43" fmla="*/ 6022408 w 6502401"/>
              <a:gd name="connsiteY43" fmla="*/ 2522008 h 6502400"/>
              <a:gd name="connsiteX44" fmla="*/ 5991185 w 6502401"/>
              <a:gd name="connsiteY44" fmla="*/ 2542646 h 6502400"/>
              <a:gd name="connsiteX45" fmla="*/ 5956786 w 6502401"/>
              <a:gd name="connsiteY45" fmla="*/ 2556933 h 6502400"/>
              <a:gd name="connsiteX46" fmla="*/ 5920270 w 6502401"/>
              <a:gd name="connsiteY46" fmla="*/ 2563813 h 6502400"/>
              <a:gd name="connsiteX47" fmla="*/ 5883755 w 6502401"/>
              <a:gd name="connsiteY47" fmla="*/ 2563813 h 6502400"/>
              <a:gd name="connsiteX48" fmla="*/ 5847769 w 6502401"/>
              <a:gd name="connsiteY48" fmla="*/ 2556933 h 6502400"/>
              <a:gd name="connsiteX49" fmla="*/ 5813370 w 6502401"/>
              <a:gd name="connsiteY49" fmla="*/ 2542646 h 6502400"/>
              <a:gd name="connsiteX50" fmla="*/ 5781617 w 6502401"/>
              <a:gd name="connsiteY50" fmla="*/ 2522008 h 6502400"/>
              <a:gd name="connsiteX51" fmla="*/ 5767858 w 6502401"/>
              <a:gd name="connsiteY51" fmla="*/ 2508250 h 6502400"/>
              <a:gd name="connsiteX52" fmla="*/ 5522305 w 6502401"/>
              <a:gd name="connsiteY52" fmla="*/ 2263775 h 6502400"/>
              <a:gd name="connsiteX53" fmla="*/ 3771678 w 6502401"/>
              <a:gd name="connsiteY53" fmla="*/ 4014258 h 6502400"/>
              <a:gd name="connsiteX54" fmla="*/ 2034283 w 6502401"/>
              <a:gd name="connsiteY54" fmla="*/ 5750454 h 6502400"/>
              <a:gd name="connsiteX55" fmla="*/ 2004118 w 6502401"/>
              <a:gd name="connsiteY55" fmla="*/ 5780088 h 6502400"/>
              <a:gd name="connsiteX56" fmla="*/ 1936908 w 6502401"/>
              <a:gd name="connsiteY56" fmla="*/ 5832475 h 6502400"/>
              <a:gd name="connsiteX57" fmla="*/ 1865465 w 6502401"/>
              <a:gd name="connsiteY57" fmla="*/ 5876925 h 6502400"/>
              <a:gd name="connsiteX58" fmla="*/ 1789259 w 6502401"/>
              <a:gd name="connsiteY58" fmla="*/ 5911850 h 6502400"/>
              <a:gd name="connsiteX59" fmla="*/ 1709877 w 6502401"/>
              <a:gd name="connsiteY59" fmla="*/ 5938838 h 6502400"/>
              <a:gd name="connsiteX60" fmla="*/ 1627320 w 6502401"/>
              <a:gd name="connsiteY60" fmla="*/ 5955242 h 6502400"/>
              <a:gd name="connsiteX61" fmla="*/ 1543705 w 6502401"/>
              <a:gd name="connsiteY61" fmla="*/ 5963709 h 6502400"/>
              <a:gd name="connsiteX62" fmla="*/ 1459032 w 6502401"/>
              <a:gd name="connsiteY62" fmla="*/ 5961592 h 6502400"/>
              <a:gd name="connsiteX63" fmla="*/ 1417224 w 6502401"/>
              <a:gd name="connsiteY63" fmla="*/ 5956300 h 6502400"/>
              <a:gd name="connsiteX64" fmla="*/ 890660 w 6502401"/>
              <a:gd name="connsiteY64" fmla="*/ 5881688 h 6502400"/>
              <a:gd name="connsiteX65" fmla="*/ 324935 w 6502401"/>
              <a:gd name="connsiteY65" fmla="*/ 6446838 h 6502400"/>
              <a:gd name="connsiteX66" fmla="*/ 310646 w 6502401"/>
              <a:gd name="connsiteY66" fmla="*/ 6460596 h 6502400"/>
              <a:gd name="connsiteX67" fmla="*/ 278364 w 6502401"/>
              <a:gd name="connsiteY67" fmla="*/ 6481234 h 6502400"/>
              <a:gd name="connsiteX68" fmla="*/ 243966 w 6502401"/>
              <a:gd name="connsiteY68" fmla="*/ 6494992 h 6502400"/>
              <a:gd name="connsiteX69" fmla="*/ 208509 w 6502401"/>
              <a:gd name="connsiteY69" fmla="*/ 6502400 h 6502400"/>
              <a:gd name="connsiteX70" fmla="*/ 171464 w 6502401"/>
              <a:gd name="connsiteY70" fmla="*/ 6502400 h 6502400"/>
              <a:gd name="connsiteX71" fmla="*/ 136007 w 6502401"/>
              <a:gd name="connsiteY71" fmla="*/ 6494992 h 6502400"/>
              <a:gd name="connsiteX72" fmla="*/ 101608 w 6502401"/>
              <a:gd name="connsiteY72" fmla="*/ 6481234 h 6502400"/>
              <a:gd name="connsiteX73" fmla="*/ 69856 w 6502401"/>
              <a:gd name="connsiteY73" fmla="*/ 6460596 h 6502400"/>
              <a:gd name="connsiteX74" fmla="*/ 55038 w 6502401"/>
              <a:gd name="connsiteY74" fmla="*/ 6446838 h 6502400"/>
              <a:gd name="connsiteX75" fmla="*/ 42337 w 6502401"/>
              <a:gd name="connsiteY75" fmla="*/ 6432550 h 6502400"/>
              <a:gd name="connsiteX76" fmla="*/ 20639 w 6502401"/>
              <a:gd name="connsiteY76" fmla="*/ 6401329 h 6502400"/>
              <a:gd name="connsiteX77" fmla="*/ 6880 w 6502401"/>
              <a:gd name="connsiteY77" fmla="*/ 6366934 h 6502400"/>
              <a:gd name="connsiteX78" fmla="*/ 0 w 6502401"/>
              <a:gd name="connsiteY78" fmla="*/ 6330421 h 6502400"/>
              <a:gd name="connsiteX79" fmla="*/ 0 w 6502401"/>
              <a:gd name="connsiteY79" fmla="*/ 6293909 h 6502400"/>
              <a:gd name="connsiteX80" fmla="*/ 6880 w 6502401"/>
              <a:gd name="connsiteY80" fmla="*/ 6257925 h 6502400"/>
              <a:gd name="connsiteX81" fmla="*/ 20639 w 6502401"/>
              <a:gd name="connsiteY81" fmla="*/ 6223529 h 6502400"/>
              <a:gd name="connsiteX82" fmla="*/ 42337 w 6502401"/>
              <a:gd name="connsiteY82" fmla="*/ 6191779 h 6502400"/>
              <a:gd name="connsiteX83" fmla="*/ 55038 w 6502401"/>
              <a:gd name="connsiteY83" fmla="*/ 6178021 h 6502400"/>
              <a:gd name="connsiteX84" fmla="*/ 621292 w 6502401"/>
              <a:gd name="connsiteY84" fmla="*/ 5611813 h 6502400"/>
              <a:gd name="connsiteX85" fmla="*/ 546145 w 6502401"/>
              <a:gd name="connsiteY85" fmla="*/ 5085821 h 6502400"/>
              <a:gd name="connsiteX86" fmla="*/ 540853 w 6502401"/>
              <a:gd name="connsiteY86" fmla="*/ 5042959 h 6502400"/>
              <a:gd name="connsiteX87" fmla="*/ 539265 w 6502401"/>
              <a:gd name="connsiteY87" fmla="*/ 4958821 h 6502400"/>
              <a:gd name="connsiteX88" fmla="*/ 546674 w 6502401"/>
              <a:gd name="connsiteY88" fmla="*/ 4874684 h 6502400"/>
              <a:gd name="connsiteX89" fmla="*/ 564138 w 6502401"/>
              <a:gd name="connsiteY89" fmla="*/ 4792663 h 6502400"/>
              <a:gd name="connsiteX90" fmla="*/ 590069 w 6502401"/>
              <a:gd name="connsiteY90" fmla="*/ 4713288 h 6502400"/>
              <a:gd name="connsiteX91" fmla="*/ 626055 w 6502401"/>
              <a:gd name="connsiteY91" fmla="*/ 4637088 h 6502400"/>
              <a:gd name="connsiteX92" fmla="*/ 669980 w 6502401"/>
              <a:gd name="connsiteY92" fmla="*/ 4565121 h 6502400"/>
              <a:gd name="connsiteX93" fmla="*/ 721842 w 6502401"/>
              <a:gd name="connsiteY93" fmla="*/ 4498975 h 6502400"/>
              <a:gd name="connsiteX94" fmla="*/ 752007 w 6502401"/>
              <a:gd name="connsiteY94" fmla="*/ 4467754 h 6502400"/>
              <a:gd name="connsiteX95" fmla="*/ 2468235 w 6502401"/>
              <a:gd name="connsiteY95" fmla="*/ 2752196 h 6502400"/>
              <a:gd name="connsiteX96" fmla="*/ 4239500 w 6502401"/>
              <a:gd name="connsiteY96" fmla="*/ 981075 h 6502400"/>
              <a:gd name="connsiteX97" fmla="*/ 3993947 w 6502401"/>
              <a:gd name="connsiteY97" fmla="*/ 735542 h 6502400"/>
              <a:gd name="connsiteX98" fmla="*/ 3981246 w 6502401"/>
              <a:gd name="connsiteY98" fmla="*/ 721254 h 6502400"/>
              <a:gd name="connsiteX99" fmla="*/ 3959548 w 6502401"/>
              <a:gd name="connsiteY99" fmla="*/ 688975 h 6502400"/>
              <a:gd name="connsiteX100" fmla="*/ 3945789 w 6502401"/>
              <a:gd name="connsiteY100" fmla="*/ 655108 h 6502400"/>
              <a:gd name="connsiteX101" fmla="*/ 3939438 w 6502401"/>
              <a:gd name="connsiteY101" fmla="*/ 619125 h 6502400"/>
              <a:gd name="connsiteX102" fmla="*/ 3939438 w 6502401"/>
              <a:gd name="connsiteY102" fmla="*/ 582613 h 6502400"/>
              <a:gd name="connsiteX103" fmla="*/ 3945789 w 6502401"/>
              <a:gd name="connsiteY103" fmla="*/ 546629 h 6502400"/>
              <a:gd name="connsiteX104" fmla="*/ 3959548 w 6502401"/>
              <a:gd name="connsiteY104" fmla="*/ 512233 h 6502400"/>
              <a:gd name="connsiteX105" fmla="*/ 3981246 w 6502401"/>
              <a:gd name="connsiteY105" fmla="*/ 480483 h 6502400"/>
              <a:gd name="connsiteX106" fmla="*/ 3993947 w 6502401"/>
              <a:gd name="connsiteY106" fmla="*/ 465667 h 6502400"/>
              <a:gd name="connsiteX107" fmla="*/ 4008764 w 6502401"/>
              <a:gd name="connsiteY107" fmla="*/ 452967 h 6502400"/>
              <a:gd name="connsiteX108" fmla="*/ 4039988 w 6502401"/>
              <a:gd name="connsiteY108" fmla="*/ 431800 h 6502400"/>
              <a:gd name="connsiteX109" fmla="*/ 4074916 w 6502401"/>
              <a:gd name="connsiteY109" fmla="*/ 418042 h 6502400"/>
              <a:gd name="connsiteX110" fmla="*/ 4110902 w 6502401"/>
              <a:gd name="connsiteY110" fmla="*/ 411163 h 6502400"/>
              <a:gd name="connsiteX111" fmla="*/ 4147417 w 6502401"/>
              <a:gd name="connsiteY111" fmla="*/ 411163 h 6502400"/>
              <a:gd name="connsiteX112" fmla="*/ 4182875 w 6502401"/>
              <a:gd name="connsiteY112" fmla="*/ 418042 h 6502400"/>
              <a:gd name="connsiteX113" fmla="*/ 4217273 w 6502401"/>
              <a:gd name="connsiteY113" fmla="*/ 431800 h 6502400"/>
              <a:gd name="connsiteX114" fmla="*/ 4249555 w 6502401"/>
              <a:gd name="connsiteY114" fmla="*/ 452967 h 6502400"/>
              <a:gd name="connsiteX115" fmla="*/ 4263844 w 6502401"/>
              <a:gd name="connsiteY115" fmla="*/ 465667 h 6502400"/>
              <a:gd name="connsiteX116" fmla="*/ 4508339 w 6502401"/>
              <a:gd name="connsiteY116" fmla="*/ 711200 h 6502400"/>
              <a:gd name="connsiteX117" fmla="*/ 5007913 w 6502401"/>
              <a:gd name="connsiteY117" fmla="*/ 212725 h 6502400"/>
              <a:gd name="connsiteX118" fmla="*/ 5034373 w 6502401"/>
              <a:gd name="connsiteY118" fmla="*/ 186796 h 6502400"/>
              <a:gd name="connsiteX119" fmla="*/ 5091528 w 6502401"/>
              <a:gd name="connsiteY119" fmla="*/ 139700 h 6502400"/>
              <a:gd name="connsiteX120" fmla="*/ 5152387 w 6502401"/>
              <a:gd name="connsiteY120" fmla="*/ 100013 h 6502400"/>
              <a:gd name="connsiteX121" fmla="*/ 5215892 w 6502401"/>
              <a:gd name="connsiteY121" fmla="*/ 66675 h 6502400"/>
              <a:gd name="connsiteX122" fmla="*/ 5281514 w 6502401"/>
              <a:gd name="connsiteY122" fmla="*/ 39688 h 6502400"/>
              <a:gd name="connsiteX123" fmla="*/ 5348195 w 6502401"/>
              <a:gd name="connsiteY123" fmla="*/ 20108 h 6502400"/>
              <a:gd name="connsiteX124" fmla="*/ 5418050 w 6502401"/>
              <a:gd name="connsiteY124" fmla="*/ 6350 h 65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502401" h="6502400">
                <a:moveTo>
                  <a:pt x="4509870" y="1250950"/>
                </a:moveTo>
                <a:lnTo>
                  <a:pt x="3460751" y="2299449"/>
                </a:lnTo>
                <a:lnTo>
                  <a:pt x="4204979" y="3043238"/>
                </a:lnTo>
                <a:lnTo>
                  <a:pt x="5253039" y="1994739"/>
                </a:lnTo>
                <a:close/>
                <a:moveTo>
                  <a:pt x="5487377" y="0"/>
                </a:moveTo>
                <a:lnTo>
                  <a:pt x="5557233" y="0"/>
                </a:lnTo>
                <a:lnTo>
                  <a:pt x="5626559" y="6350"/>
                </a:lnTo>
                <a:lnTo>
                  <a:pt x="5695356" y="20108"/>
                </a:lnTo>
                <a:lnTo>
                  <a:pt x="5763095" y="39688"/>
                </a:lnTo>
                <a:lnTo>
                  <a:pt x="5828717" y="66675"/>
                </a:lnTo>
                <a:lnTo>
                  <a:pt x="5891693" y="100013"/>
                </a:lnTo>
                <a:lnTo>
                  <a:pt x="5953081" y="139700"/>
                </a:lnTo>
                <a:lnTo>
                  <a:pt x="6010236" y="186796"/>
                </a:lnTo>
                <a:lnTo>
                  <a:pt x="6036697" y="212725"/>
                </a:lnTo>
                <a:lnTo>
                  <a:pt x="6289659" y="465667"/>
                </a:lnTo>
                <a:lnTo>
                  <a:pt x="6316649" y="493183"/>
                </a:lnTo>
                <a:lnTo>
                  <a:pt x="6362690" y="550333"/>
                </a:lnTo>
                <a:lnTo>
                  <a:pt x="6402381" y="610658"/>
                </a:lnTo>
                <a:lnTo>
                  <a:pt x="6436250" y="674158"/>
                </a:lnTo>
                <a:lnTo>
                  <a:pt x="6462711" y="739246"/>
                </a:lnTo>
                <a:lnTo>
                  <a:pt x="6482820" y="807508"/>
                </a:lnTo>
                <a:lnTo>
                  <a:pt x="6495522" y="875771"/>
                </a:lnTo>
                <a:lnTo>
                  <a:pt x="6502401" y="946150"/>
                </a:lnTo>
                <a:lnTo>
                  <a:pt x="6502401" y="1015471"/>
                </a:lnTo>
                <a:lnTo>
                  <a:pt x="6495522" y="1085321"/>
                </a:lnTo>
                <a:lnTo>
                  <a:pt x="6482820" y="1154113"/>
                </a:lnTo>
                <a:lnTo>
                  <a:pt x="6462711" y="1221846"/>
                </a:lnTo>
                <a:lnTo>
                  <a:pt x="6436250" y="1287463"/>
                </a:lnTo>
                <a:lnTo>
                  <a:pt x="6402381" y="1350963"/>
                </a:lnTo>
                <a:lnTo>
                  <a:pt x="6362690" y="1410759"/>
                </a:lnTo>
                <a:lnTo>
                  <a:pt x="6316649" y="1467909"/>
                </a:lnTo>
                <a:lnTo>
                  <a:pt x="6289659" y="1495425"/>
                </a:lnTo>
                <a:lnTo>
                  <a:pt x="5791143" y="1993900"/>
                </a:lnTo>
                <a:lnTo>
                  <a:pt x="6036697" y="2239433"/>
                </a:lnTo>
                <a:lnTo>
                  <a:pt x="6050456" y="2253192"/>
                </a:lnTo>
                <a:lnTo>
                  <a:pt x="6071095" y="2284942"/>
                </a:lnTo>
                <a:lnTo>
                  <a:pt x="6084855" y="2319338"/>
                </a:lnTo>
                <a:lnTo>
                  <a:pt x="6092264" y="2355321"/>
                </a:lnTo>
                <a:lnTo>
                  <a:pt x="6092264" y="2391833"/>
                </a:lnTo>
                <a:lnTo>
                  <a:pt x="6084855" y="2428346"/>
                </a:lnTo>
                <a:lnTo>
                  <a:pt x="6071095" y="2462742"/>
                </a:lnTo>
                <a:lnTo>
                  <a:pt x="6050456" y="2493963"/>
                </a:lnTo>
                <a:lnTo>
                  <a:pt x="6036697" y="2508250"/>
                </a:lnTo>
                <a:lnTo>
                  <a:pt x="6022408" y="2522008"/>
                </a:lnTo>
                <a:lnTo>
                  <a:pt x="5991185" y="2542646"/>
                </a:lnTo>
                <a:lnTo>
                  <a:pt x="5956786" y="2556933"/>
                </a:lnTo>
                <a:lnTo>
                  <a:pt x="5920270" y="2563813"/>
                </a:lnTo>
                <a:lnTo>
                  <a:pt x="5883755" y="2563813"/>
                </a:lnTo>
                <a:lnTo>
                  <a:pt x="5847769" y="2556933"/>
                </a:lnTo>
                <a:lnTo>
                  <a:pt x="5813370" y="2542646"/>
                </a:lnTo>
                <a:lnTo>
                  <a:pt x="5781617" y="2522008"/>
                </a:lnTo>
                <a:lnTo>
                  <a:pt x="5767858" y="2508250"/>
                </a:lnTo>
                <a:lnTo>
                  <a:pt x="5522305" y="2263775"/>
                </a:lnTo>
                <a:lnTo>
                  <a:pt x="3771678" y="4014258"/>
                </a:lnTo>
                <a:lnTo>
                  <a:pt x="2034283" y="5750454"/>
                </a:lnTo>
                <a:lnTo>
                  <a:pt x="2004118" y="5780088"/>
                </a:lnTo>
                <a:lnTo>
                  <a:pt x="1936908" y="5832475"/>
                </a:lnTo>
                <a:lnTo>
                  <a:pt x="1865465" y="5876925"/>
                </a:lnTo>
                <a:lnTo>
                  <a:pt x="1789259" y="5911850"/>
                </a:lnTo>
                <a:lnTo>
                  <a:pt x="1709877" y="5938838"/>
                </a:lnTo>
                <a:lnTo>
                  <a:pt x="1627320" y="5955242"/>
                </a:lnTo>
                <a:lnTo>
                  <a:pt x="1543705" y="5963709"/>
                </a:lnTo>
                <a:lnTo>
                  <a:pt x="1459032" y="5961592"/>
                </a:lnTo>
                <a:lnTo>
                  <a:pt x="1417224" y="5956300"/>
                </a:lnTo>
                <a:lnTo>
                  <a:pt x="890660" y="5881688"/>
                </a:lnTo>
                <a:lnTo>
                  <a:pt x="324935" y="6446838"/>
                </a:lnTo>
                <a:lnTo>
                  <a:pt x="310646" y="6460596"/>
                </a:lnTo>
                <a:lnTo>
                  <a:pt x="278364" y="6481234"/>
                </a:lnTo>
                <a:lnTo>
                  <a:pt x="243966" y="6494992"/>
                </a:lnTo>
                <a:lnTo>
                  <a:pt x="208509" y="6502400"/>
                </a:lnTo>
                <a:lnTo>
                  <a:pt x="171464" y="6502400"/>
                </a:lnTo>
                <a:lnTo>
                  <a:pt x="136007" y="6494992"/>
                </a:lnTo>
                <a:lnTo>
                  <a:pt x="101608" y="6481234"/>
                </a:lnTo>
                <a:lnTo>
                  <a:pt x="69856" y="6460596"/>
                </a:lnTo>
                <a:lnTo>
                  <a:pt x="55038" y="6446838"/>
                </a:lnTo>
                <a:lnTo>
                  <a:pt x="42337" y="6432550"/>
                </a:lnTo>
                <a:lnTo>
                  <a:pt x="20639" y="6401329"/>
                </a:lnTo>
                <a:lnTo>
                  <a:pt x="6880" y="6366934"/>
                </a:lnTo>
                <a:lnTo>
                  <a:pt x="0" y="6330421"/>
                </a:lnTo>
                <a:lnTo>
                  <a:pt x="0" y="6293909"/>
                </a:lnTo>
                <a:lnTo>
                  <a:pt x="6880" y="6257925"/>
                </a:lnTo>
                <a:lnTo>
                  <a:pt x="20639" y="6223529"/>
                </a:lnTo>
                <a:lnTo>
                  <a:pt x="42337" y="6191779"/>
                </a:lnTo>
                <a:lnTo>
                  <a:pt x="55038" y="6178021"/>
                </a:lnTo>
                <a:lnTo>
                  <a:pt x="621292" y="5611813"/>
                </a:lnTo>
                <a:lnTo>
                  <a:pt x="546145" y="5085821"/>
                </a:lnTo>
                <a:lnTo>
                  <a:pt x="540853" y="5042959"/>
                </a:lnTo>
                <a:lnTo>
                  <a:pt x="539265" y="4958821"/>
                </a:lnTo>
                <a:lnTo>
                  <a:pt x="546674" y="4874684"/>
                </a:lnTo>
                <a:lnTo>
                  <a:pt x="564138" y="4792663"/>
                </a:lnTo>
                <a:lnTo>
                  <a:pt x="590069" y="4713288"/>
                </a:lnTo>
                <a:lnTo>
                  <a:pt x="626055" y="4637088"/>
                </a:lnTo>
                <a:lnTo>
                  <a:pt x="669980" y="4565121"/>
                </a:lnTo>
                <a:lnTo>
                  <a:pt x="721842" y="4498975"/>
                </a:lnTo>
                <a:lnTo>
                  <a:pt x="752007" y="4467754"/>
                </a:lnTo>
                <a:lnTo>
                  <a:pt x="2468235" y="2752196"/>
                </a:lnTo>
                <a:lnTo>
                  <a:pt x="4239500" y="981075"/>
                </a:lnTo>
                <a:lnTo>
                  <a:pt x="3993947" y="735542"/>
                </a:lnTo>
                <a:lnTo>
                  <a:pt x="3981246" y="721254"/>
                </a:lnTo>
                <a:lnTo>
                  <a:pt x="3959548" y="688975"/>
                </a:lnTo>
                <a:lnTo>
                  <a:pt x="3945789" y="655108"/>
                </a:lnTo>
                <a:lnTo>
                  <a:pt x="3939438" y="619125"/>
                </a:lnTo>
                <a:lnTo>
                  <a:pt x="3939438" y="582613"/>
                </a:lnTo>
                <a:lnTo>
                  <a:pt x="3945789" y="546629"/>
                </a:lnTo>
                <a:lnTo>
                  <a:pt x="3959548" y="512233"/>
                </a:lnTo>
                <a:lnTo>
                  <a:pt x="3981246" y="480483"/>
                </a:lnTo>
                <a:lnTo>
                  <a:pt x="3993947" y="465667"/>
                </a:lnTo>
                <a:lnTo>
                  <a:pt x="4008764" y="452967"/>
                </a:lnTo>
                <a:lnTo>
                  <a:pt x="4039988" y="431800"/>
                </a:lnTo>
                <a:lnTo>
                  <a:pt x="4074916" y="418042"/>
                </a:lnTo>
                <a:lnTo>
                  <a:pt x="4110902" y="411163"/>
                </a:lnTo>
                <a:lnTo>
                  <a:pt x="4147417" y="411163"/>
                </a:lnTo>
                <a:lnTo>
                  <a:pt x="4182875" y="418042"/>
                </a:lnTo>
                <a:lnTo>
                  <a:pt x="4217273" y="431800"/>
                </a:lnTo>
                <a:lnTo>
                  <a:pt x="4249555" y="452967"/>
                </a:lnTo>
                <a:lnTo>
                  <a:pt x="4263844" y="465667"/>
                </a:lnTo>
                <a:lnTo>
                  <a:pt x="4508339" y="711200"/>
                </a:lnTo>
                <a:lnTo>
                  <a:pt x="5007913" y="212725"/>
                </a:lnTo>
                <a:lnTo>
                  <a:pt x="5034373" y="186796"/>
                </a:lnTo>
                <a:lnTo>
                  <a:pt x="5091528" y="139700"/>
                </a:lnTo>
                <a:lnTo>
                  <a:pt x="5152387" y="100013"/>
                </a:lnTo>
                <a:lnTo>
                  <a:pt x="5215892" y="66675"/>
                </a:lnTo>
                <a:lnTo>
                  <a:pt x="5281514" y="39688"/>
                </a:lnTo>
                <a:lnTo>
                  <a:pt x="5348195" y="20108"/>
                </a:lnTo>
                <a:lnTo>
                  <a:pt x="5418050" y="635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94" name="Group 36"/>
          <p:cNvGrpSpPr>
            <a:grpSpLocks noChangeAspect="1"/>
          </p:cNvGrpSpPr>
          <p:nvPr/>
        </p:nvGrpSpPr>
        <p:grpSpPr>
          <a:xfrm>
            <a:off x="638151" y="4073827"/>
            <a:ext cx="75149" cy="194135"/>
            <a:chOff x="2375" y="2182"/>
            <a:chExt cx="144" cy="372"/>
          </a:xfrm>
          <a:solidFill>
            <a:schemeClr val="tx2">
              <a:lumMod val="75000"/>
            </a:schemeClr>
          </a:solidFill>
        </p:grpSpPr>
        <p:sp>
          <p:nvSpPr>
            <p:cNvPr id="95" name="Freeform 37"/>
            <p:cNvSpPr/>
            <p:nvPr/>
          </p:nvSpPr>
          <p:spPr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Rectangle 38"/>
            <p:cNvSpPr>
              <a:spLocks noChangeArrowheads="1"/>
            </p:cNvSpPr>
            <p:nvPr/>
          </p:nvSpPr>
          <p:spPr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Rectangle 39"/>
            <p:cNvSpPr>
              <a:spLocks noChangeArrowheads="1"/>
            </p:cNvSpPr>
            <p:nvPr/>
          </p:nvSpPr>
          <p:spPr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Rectangle 40"/>
            <p:cNvSpPr>
              <a:spLocks noChangeArrowheads="1"/>
            </p:cNvSpPr>
            <p:nvPr/>
          </p:nvSpPr>
          <p:spPr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41"/>
            <p:cNvSpPr/>
            <p:nvPr/>
          </p:nvSpPr>
          <p:spPr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2" name="Freeform 6"/>
          <p:cNvSpPr/>
          <p:nvPr/>
        </p:nvSpPr>
        <p:spPr>
          <a:xfrm rot="10800000" flipH="1" flipV="1">
            <a:off x="605110" y="4650521"/>
            <a:ext cx="141230" cy="125215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23" name="Group 23"/>
          <p:cNvGrpSpPr>
            <a:grpSpLocks noChangeAspect="1"/>
          </p:cNvGrpSpPr>
          <p:nvPr/>
        </p:nvGrpSpPr>
        <p:grpSpPr>
          <a:xfrm>
            <a:off x="587425" y="5681614"/>
            <a:ext cx="176601" cy="162098"/>
            <a:chOff x="2577" y="1104"/>
            <a:chExt cx="414" cy="380"/>
          </a:xfrm>
          <a:solidFill>
            <a:schemeClr val="tx2">
              <a:lumMod val="75000"/>
            </a:schemeClr>
          </a:solidFill>
        </p:grpSpPr>
        <p:sp>
          <p:nvSpPr>
            <p:cNvPr id="124" name="Freeform 24"/>
            <p:cNvSpPr>
              <a:spLocks noEditPoints="1"/>
            </p:cNvSpPr>
            <p:nvPr/>
          </p:nvSpPr>
          <p:spPr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25"/>
            <p:cNvSpPr>
              <a:spLocks noEditPoints="1"/>
            </p:cNvSpPr>
            <p:nvPr/>
          </p:nvSpPr>
          <p:spPr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26"/>
            <p:cNvSpPr/>
            <p:nvPr/>
          </p:nvSpPr>
          <p:spPr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27"/>
            <p:cNvSpPr/>
            <p:nvPr/>
          </p:nvSpPr>
          <p:spPr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28"/>
            <p:cNvSpPr/>
            <p:nvPr/>
          </p:nvSpPr>
          <p:spPr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29" name="표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309768"/>
              </p:ext>
            </p:extLst>
          </p:nvPr>
        </p:nvGraphicFramePr>
        <p:xfrm>
          <a:off x="841850" y="1173105"/>
          <a:ext cx="729357" cy="4865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>
                          <a:solidFill>
                            <a:srgbClr val="333F4F"/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개요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333F4F"/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선정기준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주요기능</a:t>
                      </a:r>
                      <a:endParaRPr kumimoji="0" lang="ko-KR" altLang="en-US" sz="1000" b="0" i="0" u="none" strike="noStrike" kern="1200" cap="none" spc="0" normalizeH="0" baseline="0" dirty="0">
                        <a:solidFill>
                          <a:schemeClr val="bg1"/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아키텍처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결론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err="1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QnA</a:t>
                      </a:r>
                      <a:endParaRPr kumimoji="0" lang="ko-KR" altLang="en-US" sz="1000" b="0" i="0" u="none" strike="noStrike" kern="1200" cap="none" spc="0" normalizeH="0" baseline="0" dirty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contents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contents</a:t>
                      </a:r>
                      <a:endParaRPr kumimoji="0" lang="ko-KR" altLang="en-US" sz="1000" b="0" i="0" u="none" strike="noStrike" kern="1200" cap="none" spc="0" normalizeH="0" baseline="0" dirty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972005" y="1229830"/>
            <a:ext cx="9854235" cy="5280698"/>
            <a:chOff x="2194259" y="2223491"/>
            <a:chExt cx="2992431" cy="1838298"/>
          </a:xfrm>
        </p:grpSpPr>
        <p:sp>
          <p:nvSpPr>
            <p:cNvPr id="62" name="직사각형 61"/>
            <p:cNvSpPr/>
            <p:nvPr/>
          </p:nvSpPr>
          <p:spPr>
            <a:xfrm>
              <a:off x="2194259" y="2223491"/>
              <a:ext cx="858970" cy="858970"/>
            </a:xfrm>
            <a:prstGeom prst="rect">
              <a:avLst/>
            </a:prstGeom>
            <a:solidFill>
              <a:srgbClr val="F341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255220" y="2275921"/>
              <a:ext cx="2921304" cy="17804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>
                  <a:alpha val="40000"/>
                </a:schemeClr>
              </a:solidFill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1/2 액자 65"/>
            <p:cNvSpPr/>
            <p:nvPr/>
          </p:nvSpPr>
          <p:spPr>
            <a:xfrm rot="10800000">
              <a:off x="4588690" y="3463789"/>
              <a:ext cx="598000" cy="598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3C6AB"/>
            </a:solidFill>
            <a:ln>
              <a:solidFill>
                <a:srgbClr val="F341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3" name="말풍선: 타원형 11"/>
          <p:cNvSpPr/>
          <p:nvPr/>
        </p:nvSpPr>
        <p:spPr>
          <a:xfrm>
            <a:off x="606851" y="1906277"/>
            <a:ext cx="137748" cy="134786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19069" y="2276927"/>
            <a:ext cx="9029292" cy="318650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FC484C4-E76F-1CA2-5321-3C2D374CA6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58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96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65760" y="347472"/>
            <a:ext cx="11826240" cy="6510528"/>
          </a:xfrm>
          <a:prstGeom prst="rect">
            <a:avLst/>
          </a:prstGeom>
          <a:gradFill flip="none" rotWithShape="1">
            <a:gsLst>
              <a:gs pos="12000">
                <a:schemeClr val="bg1">
                  <a:lumMod val="95000"/>
                </a:schemeClr>
              </a:gs>
              <a:gs pos="12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215900" dist="63500" dir="13500000" algn="b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2000" anchor="t"/>
          <a:lstStyle/>
          <a:p>
            <a:pPr marL="1700213" latinLnBrk="0">
              <a:defRPr/>
            </a:pPr>
            <a:r>
              <a:rPr lang="ko-KR" altLang="en-US" sz="20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rPr>
              <a:t>휴게소 별 날씨</a:t>
            </a:r>
            <a:endParaRPr lang="en-US" altLang="ko-KR" sz="600" kern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918321" y="572840"/>
            <a:ext cx="389780" cy="438708"/>
            <a:chOff x="5395274" y="2650519"/>
            <a:chExt cx="1459542" cy="1642754"/>
          </a:xfrm>
          <a:solidFill>
            <a:schemeClr val="tx2">
              <a:lumMod val="75000"/>
            </a:schemeClr>
          </a:solidFill>
        </p:grpSpPr>
        <p:sp>
          <p:nvSpPr>
            <p:cNvPr id="49" name="TextBox 48"/>
            <p:cNvSpPr txBox="1"/>
            <p:nvPr/>
          </p:nvSpPr>
          <p:spPr>
            <a:xfrm>
              <a:off x="5628161" y="2650519"/>
              <a:ext cx="943373" cy="1642754"/>
            </a:xfrm>
            <a:custGeom>
              <a:avLst/>
              <a:gdLst>
                <a:gd name="connsiteX0" fmla="*/ 558294 w 943373"/>
                <a:gd name="connsiteY0" fmla="*/ 0 h 1642754"/>
                <a:gd name="connsiteX1" fmla="*/ 943373 w 943373"/>
                <a:gd name="connsiteY1" fmla="*/ 0 h 1642754"/>
                <a:gd name="connsiteX2" fmla="*/ 430222 w 943373"/>
                <a:gd name="connsiteY2" fmla="*/ 1509968 h 1642754"/>
                <a:gd name="connsiteX3" fmla="*/ 352120 w 943373"/>
                <a:gd name="connsiteY3" fmla="*/ 1605763 h 1642754"/>
                <a:gd name="connsiteX4" fmla="*/ 233323 w 943373"/>
                <a:gd name="connsiteY4" fmla="*/ 1642754 h 1642754"/>
                <a:gd name="connsiteX5" fmla="*/ 0 w 943373"/>
                <a:gd name="connsiteY5" fmla="*/ 1642754 h 164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73" h="1642754">
                  <a:moveTo>
                    <a:pt x="558294" y="0"/>
                  </a:moveTo>
                  <a:lnTo>
                    <a:pt x="943373" y="0"/>
                  </a:lnTo>
                  <a:lnTo>
                    <a:pt x="430222" y="1509968"/>
                  </a:lnTo>
                  <a:cubicBezTo>
                    <a:pt x="416883" y="1549172"/>
                    <a:pt x="390851" y="1581105"/>
                    <a:pt x="352120" y="1605763"/>
                  </a:cubicBezTo>
                  <a:cubicBezTo>
                    <a:pt x="313390" y="1630424"/>
                    <a:pt x="273792" y="1642754"/>
                    <a:pt x="233323" y="1642754"/>
                  </a:cubicBezTo>
                  <a:lnTo>
                    <a:pt x="0" y="1642754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 flipH="1" flipV="1">
              <a:off x="5395274" y="2650519"/>
              <a:ext cx="643796" cy="867938"/>
            </a:xfrm>
            <a:custGeom>
              <a:avLst/>
              <a:gdLst>
                <a:gd name="connsiteX0" fmla="*/ 325633 w 710719"/>
                <a:gd name="connsiteY0" fmla="*/ 0 h 958161"/>
                <a:gd name="connsiteX1" fmla="*/ 710719 w 710719"/>
                <a:gd name="connsiteY1" fmla="*/ 0 h 958161"/>
                <a:gd name="connsiteX2" fmla="*/ 430222 w 710719"/>
                <a:gd name="connsiteY2" fmla="*/ 825375 h 958161"/>
                <a:gd name="connsiteX3" fmla="*/ 352120 w 710719"/>
                <a:gd name="connsiteY3" fmla="*/ 921170 h 958161"/>
                <a:gd name="connsiteX4" fmla="*/ 233323 w 710719"/>
                <a:gd name="connsiteY4" fmla="*/ 958161 h 958161"/>
                <a:gd name="connsiteX5" fmla="*/ 0 w 710719"/>
                <a:gd name="connsiteY5" fmla="*/ 958161 h 95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719" h="958161">
                  <a:moveTo>
                    <a:pt x="325633" y="0"/>
                  </a:moveTo>
                  <a:lnTo>
                    <a:pt x="710719" y="0"/>
                  </a:lnTo>
                  <a:lnTo>
                    <a:pt x="430222" y="825375"/>
                  </a:lnTo>
                  <a:cubicBezTo>
                    <a:pt x="416883" y="864579"/>
                    <a:pt x="390851" y="896512"/>
                    <a:pt x="352120" y="921170"/>
                  </a:cubicBezTo>
                  <a:cubicBezTo>
                    <a:pt x="313390" y="945831"/>
                    <a:pt x="273792" y="958161"/>
                    <a:pt x="233323" y="958161"/>
                  </a:cubicBezTo>
                  <a:lnTo>
                    <a:pt x="0" y="958161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393134" y="3186398"/>
              <a:ext cx="461682" cy="332059"/>
            </a:xfrm>
            <a:custGeom>
              <a:avLst/>
              <a:gdLst>
                <a:gd name="connsiteX0" fmla="*/ 112851 w 461682"/>
                <a:gd name="connsiteY0" fmla="*/ 0 h 332059"/>
                <a:gd name="connsiteX1" fmla="*/ 461682 w 461682"/>
                <a:gd name="connsiteY1" fmla="*/ 0 h 332059"/>
                <a:gd name="connsiteX2" fmla="*/ 389711 w 461682"/>
                <a:gd name="connsiteY2" fmla="*/ 211777 h 332059"/>
                <a:gd name="connsiteX3" fmla="*/ 318964 w 461682"/>
                <a:gd name="connsiteY3" fmla="*/ 298551 h 332059"/>
                <a:gd name="connsiteX4" fmla="*/ 211353 w 461682"/>
                <a:gd name="connsiteY4" fmla="*/ 332059 h 332059"/>
                <a:gd name="connsiteX5" fmla="*/ 0 w 461682"/>
                <a:gd name="connsiteY5" fmla="*/ 332059 h 33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682" h="332059">
                  <a:moveTo>
                    <a:pt x="112851" y="0"/>
                  </a:moveTo>
                  <a:lnTo>
                    <a:pt x="461682" y="0"/>
                  </a:lnTo>
                  <a:lnTo>
                    <a:pt x="389711" y="211777"/>
                  </a:lnTo>
                  <a:cubicBezTo>
                    <a:pt x="377628" y="247289"/>
                    <a:pt x="354048" y="276215"/>
                    <a:pt x="318964" y="298551"/>
                  </a:cubicBezTo>
                  <a:cubicBezTo>
                    <a:pt x="283880" y="320890"/>
                    <a:pt x="248011" y="332059"/>
                    <a:pt x="211353" y="332059"/>
                  </a:cubicBezTo>
                  <a:lnTo>
                    <a:pt x="0" y="332059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mon몬소리 Black"/>
                <a:ea typeface="Tmon몬소리 Black"/>
              </a:endParaRPr>
            </a:p>
          </p:txBody>
        </p:sp>
      </p:grpSp>
      <p:sp>
        <p:nvSpPr>
          <p:cNvPr id="83" name="사각형: 둥근 모서리 46"/>
          <p:cNvSpPr/>
          <p:nvPr/>
        </p:nvSpPr>
        <p:spPr>
          <a:xfrm>
            <a:off x="500400" y="2880000"/>
            <a:ext cx="1130155" cy="317452"/>
          </a:xfrm>
          <a:prstGeom prst="roundRect">
            <a:avLst>
              <a:gd name="adj" fmla="val 17667"/>
            </a:avLst>
          </a:prstGeom>
          <a:solidFill>
            <a:srgbClr val="F34165"/>
          </a:solidFill>
          <a:ln>
            <a:noFill/>
          </a:ln>
          <a:effectLst>
            <a:outerShdw blurRad="152400" dist="38100" dir="5400000" algn="t" rotWithShape="0">
              <a:srgbClr val="F34165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Freeform 9"/>
          <p:cNvSpPr/>
          <p:nvPr/>
        </p:nvSpPr>
        <p:spPr>
          <a:xfrm>
            <a:off x="617166" y="2960742"/>
            <a:ext cx="117118" cy="15456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5" name="자유형 23"/>
          <p:cNvSpPr/>
          <p:nvPr/>
        </p:nvSpPr>
        <p:spPr>
          <a:xfrm>
            <a:off x="587425" y="2423622"/>
            <a:ext cx="176601" cy="154561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8" name="Group 16"/>
          <p:cNvGrpSpPr>
            <a:grpSpLocks noChangeAspect="1"/>
          </p:cNvGrpSpPr>
          <p:nvPr/>
        </p:nvGrpSpPr>
        <p:grpSpPr>
          <a:xfrm>
            <a:off x="591591" y="3497861"/>
            <a:ext cx="168268" cy="193407"/>
            <a:chOff x="1039" y="1681"/>
            <a:chExt cx="1071" cy="1231"/>
          </a:xfrm>
          <a:solidFill>
            <a:schemeClr val="tx2">
              <a:lumMod val="75000"/>
            </a:schemeClr>
          </a:solidFill>
        </p:grpSpPr>
        <p:sp>
          <p:nvSpPr>
            <p:cNvPr id="89" name="Freeform 17"/>
            <p:cNvSpPr>
              <a:spLocks noEditPoints="1"/>
            </p:cNvSpPr>
            <p:nvPr/>
          </p:nvSpPr>
          <p:spPr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Freeform 18"/>
            <p:cNvSpPr/>
            <p:nvPr/>
          </p:nvSpPr>
          <p:spPr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Freeform 19"/>
            <p:cNvSpPr/>
            <p:nvPr/>
          </p:nvSpPr>
          <p:spPr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Freeform 20"/>
            <p:cNvSpPr/>
            <p:nvPr/>
          </p:nvSpPr>
          <p:spPr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3" name="자유형 32"/>
          <p:cNvSpPr/>
          <p:nvPr/>
        </p:nvSpPr>
        <p:spPr>
          <a:xfrm>
            <a:off x="605347" y="5158295"/>
            <a:ext cx="140756" cy="140756"/>
          </a:xfrm>
          <a:custGeom>
            <a:avLst/>
            <a:gdLst>
              <a:gd name="connsiteX0" fmla="*/ 4509870 w 6502401"/>
              <a:gd name="connsiteY0" fmla="*/ 1250950 h 6502400"/>
              <a:gd name="connsiteX1" fmla="*/ 3460751 w 6502401"/>
              <a:gd name="connsiteY1" fmla="*/ 2299449 h 6502400"/>
              <a:gd name="connsiteX2" fmla="*/ 4204979 w 6502401"/>
              <a:gd name="connsiteY2" fmla="*/ 3043238 h 6502400"/>
              <a:gd name="connsiteX3" fmla="*/ 5253039 w 6502401"/>
              <a:gd name="connsiteY3" fmla="*/ 1994739 h 6502400"/>
              <a:gd name="connsiteX4" fmla="*/ 5487377 w 6502401"/>
              <a:gd name="connsiteY4" fmla="*/ 0 h 6502400"/>
              <a:gd name="connsiteX5" fmla="*/ 5557233 w 6502401"/>
              <a:gd name="connsiteY5" fmla="*/ 0 h 6502400"/>
              <a:gd name="connsiteX6" fmla="*/ 5626559 w 6502401"/>
              <a:gd name="connsiteY6" fmla="*/ 6350 h 6502400"/>
              <a:gd name="connsiteX7" fmla="*/ 5695356 w 6502401"/>
              <a:gd name="connsiteY7" fmla="*/ 20108 h 6502400"/>
              <a:gd name="connsiteX8" fmla="*/ 5763095 w 6502401"/>
              <a:gd name="connsiteY8" fmla="*/ 39688 h 6502400"/>
              <a:gd name="connsiteX9" fmla="*/ 5828717 w 6502401"/>
              <a:gd name="connsiteY9" fmla="*/ 66675 h 6502400"/>
              <a:gd name="connsiteX10" fmla="*/ 5891693 w 6502401"/>
              <a:gd name="connsiteY10" fmla="*/ 100013 h 6502400"/>
              <a:gd name="connsiteX11" fmla="*/ 5953081 w 6502401"/>
              <a:gd name="connsiteY11" fmla="*/ 139700 h 6502400"/>
              <a:gd name="connsiteX12" fmla="*/ 6010236 w 6502401"/>
              <a:gd name="connsiteY12" fmla="*/ 186796 h 6502400"/>
              <a:gd name="connsiteX13" fmla="*/ 6036697 w 6502401"/>
              <a:gd name="connsiteY13" fmla="*/ 212725 h 6502400"/>
              <a:gd name="connsiteX14" fmla="*/ 6289659 w 6502401"/>
              <a:gd name="connsiteY14" fmla="*/ 465667 h 6502400"/>
              <a:gd name="connsiteX15" fmla="*/ 6316649 w 6502401"/>
              <a:gd name="connsiteY15" fmla="*/ 493183 h 6502400"/>
              <a:gd name="connsiteX16" fmla="*/ 6362690 w 6502401"/>
              <a:gd name="connsiteY16" fmla="*/ 550333 h 6502400"/>
              <a:gd name="connsiteX17" fmla="*/ 6402381 w 6502401"/>
              <a:gd name="connsiteY17" fmla="*/ 610658 h 6502400"/>
              <a:gd name="connsiteX18" fmla="*/ 6436250 w 6502401"/>
              <a:gd name="connsiteY18" fmla="*/ 674158 h 6502400"/>
              <a:gd name="connsiteX19" fmla="*/ 6462711 w 6502401"/>
              <a:gd name="connsiteY19" fmla="*/ 739246 h 6502400"/>
              <a:gd name="connsiteX20" fmla="*/ 6482820 w 6502401"/>
              <a:gd name="connsiteY20" fmla="*/ 807508 h 6502400"/>
              <a:gd name="connsiteX21" fmla="*/ 6495522 w 6502401"/>
              <a:gd name="connsiteY21" fmla="*/ 875771 h 6502400"/>
              <a:gd name="connsiteX22" fmla="*/ 6502401 w 6502401"/>
              <a:gd name="connsiteY22" fmla="*/ 946150 h 6502400"/>
              <a:gd name="connsiteX23" fmla="*/ 6502401 w 6502401"/>
              <a:gd name="connsiteY23" fmla="*/ 1015471 h 6502400"/>
              <a:gd name="connsiteX24" fmla="*/ 6495522 w 6502401"/>
              <a:gd name="connsiteY24" fmla="*/ 1085321 h 6502400"/>
              <a:gd name="connsiteX25" fmla="*/ 6482820 w 6502401"/>
              <a:gd name="connsiteY25" fmla="*/ 1154113 h 6502400"/>
              <a:gd name="connsiteX26" fmla="*/ 6462711 w 6502401"/>
              <a:gd name="connsiteY26" fmla="*/ 1221846 h 6502400"/>
              <a:gd name="connsiteX27" fmla="*/ 6436250 w 6502401"/>
              <a:gd name="connsiteY27" fmla="*/ 1287463 h 6502400"/>
              <a:gd name="connsiteX28" fmla="*/ 6402381 w 6502401"/>
              <a:gd name="connsiteY28" fmla="*/ 1350963 h 6502400"/>
              <a:gd name="connsiteX29" fmla="*/ 6362690 w 6502401"/>
              <a:gd name="connsiteY29" fmla="*/ 1410759 h 6502400"/>
              <a:gd name="connsiteX30" fmla="*/ 6316649 w 6502401"/>
              <a:gd name="connsiteY30" fmla="*/ 1467909 h 6502400"/>
              <a:gd name="connsiteX31" fmla="*/ 6289659 w 6502401"/>
              <a:gd name="connsiteY31" fmla="*/ 1495425 h 6502400"/>
              <a:gd name="connsiteX32" fmla="*/ 5791143 w 6502401"/>
              <a:gd name="connsiteY32" fmla="*/ 1993900 h 6502400"/>
              <a:gd name="connsiteX33" fmla="*/ 6036697 w 6502401"/>
              <a:gd name="connsiteY33" fmla="*/ 2239433 h 6502400"/>
              <a:gd name="connsiteX34" fmla="*/ 6050456 w 6502401"/>
              <a:gd name="connsiteY34" fmla="*/ 2253192 h 6502400"/>
              <a:gd name="connsiteX35" fmla="*/ 6071095 w 6502401"/>
              <a:gd name="connsiteY35" fmla="*/ 2284942 h 6502400"/>
              <a:gd name="connsiteX36" fmla="*/ 6084855 w 6502401"/>
              <a:gd name="connsiteY36" fmla="*/ 2319338 h 6502400"/>
              <a:gd name="connsiteX37" fmla="*/ 6092264 w 6502401"/>
              <a:gd name="connsiteY37" fmla="*/ 2355321 h 6502400"/>
              <a:gd name="connsiteX38" fmla="*/ 6092264 w 6502401"/>
              <a:gd name="connsiteY38" fmla="*/ 2391833 h 6502400"/>
              <a:gd name="connsiteX39" fmla="*/ 6084855 w 6502401"/>
              <a:gd name="connsiteY39" fmla="*/ 2428346 h 6502400"/>
              <a:gd name="connsiteX40" fmla="*/ 6071095 w 6502401"/>
              <a:gd name="connsiteY40" fmla="*/ 2462742 h 6502400"/>
              <a:gd name="connsiteX41" fmla="*/ 6050456 w 6502401"/>
              <a:gd name="connsiteY41" fmla="*/ 2493963 h 6502400"/>
              <a:gd name="connsiteX42" fmla="*/ 6036697 w 6502401"/>
              <a:gd name="connsiteY42" fmla="*/ 2508250 h 6502400"/>
              <a:gd name="connsiteX43" fmla="*/ 6022408 w 6502401"/>
              <a:gd name="connsiteY43" fmla="*/ 2522008 h 6502400"/>
              <a:gd name="connsiteX44" fmla="*/ 5991185 w 6502401"/>
              <a:gd name="connsiteY44" fmla="*/ 2542646 h 6502400"/>
              <a:gd name="connsiteX45" fmla="*/ 5956786 w 6502401"/>
              <a:gd name="connsiteY45" fmla="*/ 2556933 h 6502400"/>
              <a:gd name="connsiteX46" fmla="*/ 5920270 w 6502401"/>
              <a:gd name="connsiteY46" fmla="*/ 2563813 h 6502400"/>
              <a:gd name="connsiteX47" fmla="*/ 5883755 w 6502401"/>
              <a:gd name="connsiteY47" fmla="*/ 2563813 h 6502400"/>
              <a:gd name="connsiteX48" fmla="*/ 5847769 w 6502401"/>
              <a:gd name="connsiteY48" fmla="*/ 2556933 h 6502400"/>
              <a:gd name="connsiteX49" fmla="*/ 5813370 w 6502401"/>
              <a:gd name="connsiteY49" fmla="*/ 2542646 h 6502400"/>
              <a:gd name="connsiteX50" fmla="*/ 5781617 w 6502401"/>
              <a:gd name="connsiteY50" fmla="*/ 2522008 h 6502400"/>
              <a:gd name="connsiteX51" fmla="*/ 5767858 w 6502401"/>
              <a:gd name="connsiteY51" fmla="*/ 2508250 h 6502400"/>
              <a:gd name="connsiteX52" fmla="*/ 5522305 w 6502401"/>
              <a:gd name="connsiteY52" fmla="*/ 2263775 h 6502400"/>
              <a:gd name="connsiteX53" fmla="*/ 3771678 w 6502401"/>
              <a:gd name="connsiteY53" fmla="*/ 4014258 h 6502400"/>
              <a:gd name="connsiteX54" fmla="*/ 2034283 w 6502401"/>
              <a:gd name="connsiteY54" fmla="*/ 5750454 h 6502400"/>
              <a:gd name="connsiteX55" fmla="*/ 2004118 w 6502401"/>
              <a:gd name="connsiteY55" fmla="*/ 5780088 h 6502400"/>
              <a:gd name="connsiteX56" fmla="*/ 1936908 w 6502401"/>
              <a:gd name="connsiteY56" fmla="*/ 5832475 h 6502400"/>
              <a:gd name="connsiteX57" fmla="*/ 1865465 w 6502401"/>
              <a:gd name="connsiteY57" fmla="*/ 5876925 h 6502400"/>
              <a:gd name="connsiteX58" fmla="*/ 1789259 w 6502401"/>
              <a:gd name="connsiteY58" fmla="*/ 5911850 h 6502400"/>
              <a:gd name="connsiteX59" fmla="*/ 1709877 w 6502401"/>
              <a:gd name="connsiteY59" fmla="*/ 5938838 h 6502400"/>
              <a:gd name="connsiteX60" fmla="*/ 1627320 w 6502401"/>
              <a:gd name="connsiteY60" fmla="*/ 5955242 h 6502400"/>
              <a:gd name="connsiteX61" fmla="*/ 1543705 w 6502401"/>
              <a:gd name="connsiteY61" fmla="*/ 5963709 h 6502400"/>
              <a:gd name="connsiteX62" fmla="*/ 1459032 w 6502401"/>
              <a:gd name="connsiteY62" fmla="*/ 5961592 h 6502400"/>
              <a:gd name="connsiteX63" fmla="*/ 1417224 w 6502401"/>
              <a:gd name="connsiteY63" fmla="*/ 5956300 h 6502400"/>
              <a:gd name="connsiteX64" fmla="*/ 890660 w 6502401"/>
              <a:gd name="connsiteY64" fmla="*/ 5881688 h 6502400"/>
              <a:gd name="connsiteX65" fmla="*/ 324935 w 6502401"/>
              <a:gd name="connsiteY65" fmla="*/ 6446838 h 6502400"/>
              <a:gd name="connsiteX66" fmla="*/ 310646 w 6502401"/>
              <a:gd name="connsiteY66" fmla="*/ 6460596 h 6502400"/>
              <a:gd name="connsiteX67" fmla="*/ 278364 w 6502401"/>
              <a:gd name="connsiteY67" fmla="*/ 6481234 h 6502400"/>
              <a:gd name="connsiteX68" fmla="*/ 243966 w 6502401"/>
              <a:gd name="connsiteY68" fmla="*/ 6494992 h 6502400"/>
              <a:gd name="connsiteX69" fmla="*/ 208509 w 6502401"/>
              <a:gd name="connsiteY69" fmla="*/ 6502400 h 6502400"/>
              <a:gd name="connsiteX70" fmla="*/ 171464 w 6502401"/>
              <a:gd name="connsiteY70" fmla="*/ 6502400 h 6502400"/>
              <a:gd name="connsiteX71" fmla="*/ 136007 w 6502401"/>
              <a:gd name="connsiteY71" fmla="*/ 6494992 h 6502400"/>
              <a:gd name="connsiteX72" fmla="*/ 101608 w 6502401"/>
              <a:gd name="connsiteY72" fmla="*/ 6481234 h 6502400"/>
              <a:gd name="connsiteX73" fmla="*/ 69856 w 6502401"/>
              <a:gd name="connsiteY73" fmla="*/ 6460596 h 6502400"/>
              <a:gd name="connsiteX74" fmla="*/ 55038 w 6502401"/>
              <a:gd name="connsiteY74" fmla="*/ 6446838 h 6502400"/>
              <a:gd name="connsiteX75" fmla="*/ 42337 w 6502401"/>
              <a:gd name="connsiteY75" fmla="*/ 6432550 h 6502400"/>
              <a:gd name="connsiteX76" fmla="*/ 20639 w 6502401"/>
              <a:gd name="connsiteY76" fmla="*/ 6401329 h 6502400"/>
              <a:gd name="connsiteX77" fmla="*/ 6880 w 6502401"/>
              <a:gd name="connsiteY77" fmla="*/ 6366934 h 6502400"/>
              <a:gd name="connsiteX78" fmla="*/ 0 w 6502401"/>
              <a:gd name="connsiteY78" fmla="*/ 6330421 h 6502400"/>
              <a:gd name="connsiteX79" fmla="*/ 0 w 6502401"/>
              <a:gd name="connsiteY79" fmla="*/ 6293909 h 6502400"/>
              <a:gd name="connsiteX80" fmla="*/ 6880 w 6502401"/>
              <a:gd name="connsiteY80" fmla="*/ 6257925 h 6502400"/>
              <a:gd name="connsiteX81" fmla="*/ 20639 w 6502401"/>
              <a:gd name="connsiteY81" fmla="*/ 6223529 h 6502400"/>
              <a:gd name="connsiteX82" fmla="*/ 42337 w 6502401"/>
              <a:gd name="connsiteY82" fmla="*/ 6191779 h 6502400"/>
              <a:gd name="connsiteX83" fmla="*/ 55038 w 6502401"/>
              <a:gd name="connsiteY83" fmla="*/ 6178021 h 6502400"/>
              <a:gd name="connsiteX84" fmla="*/ 621292 w 6502401"/>
              <a:gd name="connsiteY84" fmla="*/ 5611813 h 6502400"/>
              <a:gd name="connsiteX85" fmla="*/ 546145 w 6502401"/>
              <a:gd name="connsiteY85" fmla="*/ 5085821 h 6502400"/>
              <a:gd name="connsiteX86" fmla="*/ 540853 w 6502401"/>
              <a:gd name="connsiteY86" fmla="*/ 5042959 h 6502400"/>
              <a:gd name="connsiteX87" fmla="*/ 539265 w 6502401"/>
              <a:gd name="connsiteY87" fmla="*/ 4958821 h 6502400"/>
              <a:gd name="connsiteX88" fmla="*/ 546674 w 6502401"/>
              <a:gd name="connsiteY88" fmla="*/ 4874684 h 6502400"/>
              <a:gd name="connsiteX89" fmla="*/ 564138 w 6502401"/>
              <a:gd name="connsiteY89" fmla="*/ 4792663 h 6502400"/>
              <a:gd name="connsiteX90" fmla="*/ 590069 w 6502401"/>
              <a:gd name="connsiteY90" fmla="*/ 4713288 h 6502400"/>
              <a:gd name="connsiteX91" fmla="*/ 626055 w 6502401"/>
              <a:gd name="connsiteY91" fmla="*/ 4637088 h 6502400"/>
              <a:gd name="connsiteX92" fmla="*/ 669980 w 6502401"/>
              <a:gd name="connsiteY92" fmla="*/ 4565121 h 6502400"/>
              <a:gd name="connsiteX93" fmla="*/ 721842 w 6502401"/>
              <a:gd name="connsiteY93" fmla="*/ 4498975 h 6502400"/>
              <a:gd name="connsiteX94" fmla="*/ 752007 w 6502401"/>
              <a:gd name="connsiteY94" fmla="*/ 4467754 h 6502400"/>
              <a:gd name="connsiteX95" fmla="*/ 2468235 w 6502401"/>
              <a:gd name="connsiteY95" fmla="*/ 2752196 h 6502400"/>
              <a:gd name="connsiteX96" fmla="*/ 4239500 w 6502401"/>
              <a:gd name="connsiteY96" fmla="*/ 981075 h 6502400"/>
              <a:gd name="connsiteX97" fmla="*/ 3993947 w 6502401"/>
              <a:gd name="connsiteY97" fmla="*/ 735542 h 6502400"/>
              <a:gd name="connsiteX98" fmla="*/ 3981246 w 6502401"/>
              <a:gd name="connsiteY98" fmla="*/ 721254 h 6502400"/>
              <a:gd name="connsiteX99" fmla="*/ 3959548 w 6502401"/>
              <a:gd name="connsiteY99" fmla="*/ 688975 h 6502400"/>
              <a:gd name="connsiteX100" fmla="*/ 3945789 w 6502401"/>
              <a:gd name="connsiteY100" fmla="*/ 655108 h 6502400"/>
              <a:gd name="connsiteX101" fmla="*/ 3939438 w 6502401"/>
              <a:gd name="connsiteY101" fmla="*/ 619125 h 6502400"/>
              <a:gd name="connsiteX102" fmla="*/ 3939438 w 6502401"/>
              <a:gd name="connsiteY102" fmla="*/ 582613 h 6502400"/>
              <a:gd name="connsiteX103" fmla="*/ 3945789 w 6502401"/>
              <a:gd name="connsiteY103" fmla="*/ 546629 h 6502400"/>
              <a:gd name="connsiteX104" fmla="*/ 3959548 w 6502401"/>
              <a:gd name="connsiteY104" fmla="*/ 512233 h 6502400"/>
              <a:gd name="connsiteX105" fmla="*/ 3981246 w 6502401"/>
              <a:gd name="connsiteY105" fmla="*/ 480483 h 6502400"/>
              <a:gd name="connsiteX106" fmla="*/ 3993947 w 6502401"/>
              <a:gd name="connsiteY106" fmla="*/ 465667 h 6502400"/>
              <a:gd name="connsiteX107" fmla="*/ 4008764 w 6502401"/>
              <a:gd name="connsiteY107" fmla="*/ 452967 h 6502400"/>
              <a:gd name="connsiteX108" fmla="*/ 4039988 w 6502401"/>
              <a:gd name="connsiteY108" fmla="*/ 431800 h 6502400"/>
              <a:gd name="connsiteX109" fmla="*/ 4074916 w 6502401"/>
              <a:gd name="connsiteY109" fmla="*/ 418042 h 6502400"/>
              <a:gd name="connsiteX110" fmla="*/ 4110902 w 6502401"/>
              <a:gd name="connsiteY110" fmla="*/ 411163 h 6502400"/>
              <a:gd name="connsiteX111" fmla="*/ 4147417 w 6502401"/>
              <a:gd name="connsiteY111" fmla="*/ 411163 h 6502400"/>
              <a:gd name="connsiteX112" fmla="*/ 4182875 w 6502401"/>
              <a:gd name="connsiteY112" fmla="*/ 418042 h 6502400"/>
              <a:gd name="connsiteX113" fmla="*/ 4217273 w 6502401"/>
              <a:gd name="connsiteY113" fmla="*/ 431800 h 6502400"/>
              <a:gd name="connsiteX114" fmla="*/ 4249555 w 6502401"/>
              <a:gd name="connsiteY114" fmla="*/ 452967 h 6502400"/>
              <a:gd name="connsiteX115" fmla="*/ 4263844 w 6502401"/>
              <a:gd name="connsiteY115" fmla="*/ 465667 h 6502400"/>
              <a:gd name="connsiteX116" fmla="*/ 4508339 w 6502401"/>
              <a:gd name="connsiteY116" fmla="*/ 711200 h 6502400"/>
              <a:gd name="connsiteX117" fmla="*/ 5007913 w 6502401"/>
              <a:gd name="connsiteY117" fmla="*/ 212725 h 6502400"/>
              <a:gd name="connsiteX118" fmla="*/ 5034373 w 6502401"/>
              <a:gd name="connsiteY118" fmla="*/ 186796 h 6502400"/>
              <a:gd name="connsiteX119" fmla="*/ 5091528 w 6502401"/>
              <a:gd name="connsiteY119" fmla="*/ 139700 h 6502400"/>
              <a:gd name="connsiteX120" fmla="*/ 5152387 w 6502401"/>
              <a:gd name="connsiteY120" fmla="*/ 100013 h 6502400"/>
              <a:gd name="connsiteX121" fmla="*/ 5215892 w 6502401"/>
              <a:gd name="connsiteY121" fmla="*/ 66675 h 6502400"/>
              <a:gd name="connsiteX122" fmla="*/ 5281514 w 6502401"/>
              <a:gd name="connsiteY122" fmla="*/ 39688 h 6502400"/>
              <a:gd name="connsiteX123" fmla="*/ 5348195 w 6502401"/>
              <a:gd name="connsiteY123" fmla="*/ 20108 h 6502400"/>
              <a:gd name="connsiteX124" fmla="*/ 5418050 w 6502401"/>
              <a:gd name="connsiteY124" fmla="*/ 6350 h 65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502401" h="6502400">
                <a:moveTo>
                  <a:pt x="4509870" y="1250950"/>
                </a:moveTo>
                <a:lnTo>
                  <a:pt x="3460751" y="2299449"/>
                </a:lnTo>
                <a:lnTo>
                  <a:pt x="4204979" y="3043238"/>
                </a:lnTo>
                <a:lnTo>
                  <a:pt x="5253039" y="1994739"/>
                </a:lnTo>
                <a:close/>
                <a:moveTo>
                  <a:pt x="5487377" y="0"/>
                </a:moveTo>
                <a:lnTo>
                  <a:pt x="5557233" y="0"/>
                </a:lnTo>
                <a:lnTo>
                  <a:pt x="5626559" y="6350"/>
                </a:lnTo>
                <a:lnTo>
                  <a:pt x="5695356" y="20108"/>
                </a:lnTo>
                <a:lnTo>
                  <a:pt x="5763095" y="39688"/>
                </a:lnTo>
                <a:lnTo>
                  <a:pt x="5828717" y="66675"/>
                </a:lnTo>
                <a:lnTo>
                  <a:pt x="5891693" y="100013"/>
                </a:lnTo>
                <a:lnTo>
                  <a:pt x="5953081" y="139700"/>
                </a:lnTo>
                <a:lnTo>
                  <a:pt x="6010236" y="186796"/>
                </a:lnTo>
                <a:lnTo>
                  <a:pt x="6036697" y="212725"/>
                </a:lnTo>
                <a:lnTo>
                  <a:pt x="6289659" y="465667"/>
                </a:lnTo>
                <a:lnTo>
                  <a:pt x="6316649" y="493183"/>
                </a:lnTo>
                <a:lnTo>
                  <a:pt x="6362690" y="550333"/>
                </a:lnTo>
                <a:lnTo>
                  <a:pt x="6402381" y="610658"/>
                </a:lnTo>
                <a:lnTo>
                  <a:pt x="6436250" y="674158"/>
                </a:lnTo>
                <a:lnTo>
                  <a:pt x="6462711" y="739246"/>
                </a:lnTo>
                <a:lnTo>
                  <a:pt x="6482820" y="807508"/>
                </a:lnTo>
                <a:lnTo>
                  <a:pt x="6495522" y="875771"/>
                </a:lnTo>
                <a:lnTo>
                  <a:pt x="6502401" y="946150"/>
                </a:lnTo>
                <a:lnTo>
                  <a:pt x="6502401" y="1015471"/>
                </a:lnTo>
                <a:lnTo>
                  <a:pt x="6495522" y="1085321"/>
                </a:lnTo>
                <a:lnTo>
                  <a:pt x="6482820" y="1154113"/>
                </a:lnTo>
                <a:lnTo>
                  <a:pt x="6462711" y="1221846"/>
                </a:lnTo>
                <a:lnTo>
                  <a:pt x="6436250" y="1287463"/>
                </a:lnTo>
                <a:lnTo>
                  <a:pt x="6402381" y="1350963"/>
                </a:lnTo>
                <a:lnTo>
                  <a:pt x="6362690" y="1410759"/>
                </a:lnTo>
                <a:lnTo>
                  <a:pt x="6316649" y="1467909"/>
                </a:lnTo>
                <a:lnTo>
                  <a:pt x="6289659" y="1495425"/>
                </a:lnTo>
                <a:lnTo>
                  <a:pt x="5791143" y="1993900"/>
                </a:lnTo>
                <a:lnTo>
                  <a:pt x="6036697" y="2239433"/>
                </a:lnTo>
                <a:lnTo>
                  <a:pt x="6050456" y="2253192"/>
                </a:lnTo>
                <a:lnTo>
                  <a:pt x="6071095" y="2284942"/>
                </a:lnTo>
                <a:lnTo>
                  <a:pt x="6084855" y="2319338"/>
                </a:lnTo>
                <a:lnTo>
                  <a:pt x="6092264" y="2355321"/>
                </a:lnTo>
                <a:lnTo>
                  <a:pt x="6092264" y="2391833"/>
                </a:lnTo>
                <a:lnTo>
                  <a:pt x="6084855" y="2428346"/>
                </a:lnTo>
                <a:lnTo>
                  <a:pt x="6071095" y="2462742"/>
                </a:lnTo>
                <a:lnTo>
                  <a:pt x="6050456" y="2493963"/>
                </a:lnTo>
                <a:lnTo>
                  <a:pt x="6036697" y="2508250"/>
                </a:lnTo>
                <a:lnTo>
                  <a:pt x="6022408" y="2522008"/>
                </a:lnTo>
                <a:lnTo>
                  <a:pt x="5991185" y="2542646"/>
                </a:lnTo>
                <a:lnTo>
                  <a:pt x="5956786" y="2556933"/>
                </a:lnTo>
                <a:lnTo>
                  <a:pt x="5920270" y="2563813"/>
                </a:lnTo>
                <a:lnTo>
                  <a:pt x="5883755" y="2563813"/>
                </a:lnTo>
                <a:lnTo>
                  <a:pt x="5847769" y="2556933"/>
                </a:lnTo>
                <a:lnTo>
                  <a:pt x="5813370" y="2542646"/>
                </a:lnTo>
                <a:lnTo>
                  <a:pt x="5781617" y="2522008"/>
                </a:lnTo>
                <a:lnTo>
                  <a:pt x="5767858" y="2508250"/>
                </a:lnTo>
                <a:lnTo>
                  <a:pt x="5522305" y="2263775"/>
                </a:lnTo>
                <a:lnTo>
                  <a:pt x="3771678" y="4014258"/>
                </a:lnTo>
                <a:lnTo>
                  <a:pt x="2034283" y="5750454"/>
                </a:lnTo>
                <a:lnTo>
                  <a:pt x="2004118" y="5780088"/>
                </a:lnTo>
                <a:lnTo>
                  <a:pt x="1936908" y="5832475"/>
                </a:lnTo>
                <a:lnTo>
                  <a:pt x="1865465" y="5876925"/>
                </a:lnTo>
                <a:lnTo>
                  <a:pt x="1789259" y="5911850"/>
                </a:lnTo>
                <a:lnTo>
                  <a:pt x="1709877" y="5938838"/>
                </a:lnTo>
                <a:lnTo>
                  <a:pt x="1627320" y="5955242"/>
                </a:lnTo>
                <a:lnTo>
                  <a:pt x="1543705" y="5963709"/>
                </a:lnTo>
                <a:lnTo>
                  <a:pt x="1459032" y="5961592"/>
                </a:lnTo>
                <a:lnTo>
                  <a:pt x="1417224" y="5956300"/>
                </a:lnTo>
                <a:lnTo>
                  <a:pt x="890660" y="5881688"/>
                </a:lnTo>
                <a:lnTo>
                  <a:pt x="324935" y="6446838"/>
                </a:lnTo>
                <a:lnTo>
                  <a:pt x="310646" y="6460596"/>
                </a:lnTo>
                <a:lnTo>
                  <a:pt x="278364" y="6481234"/>
                </a:lnTo>
                <a:lnTo>
                  <a:pt x="243966" y="6494992"/>
                </a:lnTo>
                <a:lnTo>
                  <a:pt x="208509" y="6502400"/>
                </a:lnTo>
                <a:lnTo>
                  <a:pt x="171464" y="6502400"/>
                </a:lnTo>
                <a:lnTo>
                  <a:pt x="136007" y="6494992"/>
                </a:lnTo>
                <a:lnTo>
                  <a:pt x="101608" y="6481234"/>
                </a:lnTo>
                <a:lnTo>
                  <a:pt x="69856" y="6460596"/>
                </a:lnTo>
                <a:lnTo>
                  <a:pt x="55038" y="6446838"/>
                </a:lnTo>
                <a:lnTo>
                  <a:pt x="42337" y="6432550"/>
                </a:lnTo>
                <a:lnTo>
                  <a:pt x="20639" y="6401329"/>
                </a:lnTo>
                <a:lnTo>
                  <a:pt x="6880" y="6366934"/>
                </a:lnTo>
                <a:lnTo>
                  <a:pt x="0" y="6330421"/>
                </a:lnTo>
                <a:lnTo>
                  <a:pt x="0" y="6293909"/>
                </a:lnTo>
                <a:lnTo>
                  <a:pt x="6880" y="6257925"/>
                </a:lnTo>
                <a:lnTo>
                  <a:pt x="20639" y="6223529"/>
                </a:lnTo>
                <a:lnTo>
                  <a:pt x="42337" y="6191779"/>
                </a:lnTo>
                <a:lnTo>
                  <a:pt x="55038" y="6178021"/>
                </a:lnTo>
                <a:lnTo>
                  <a:pt x="621292" y="5611813"/>
                </a:lnTo>
                <a:lnTo>
                  <a:pt x="546145" y="5085821"/>
                </a:lnTo>
                <a:lnTo>
                  <a:pt x="540853" y="5042959"/>
                </a:lnTo>
                <a:lnTo>
                  <a:pt x="539265" y="4958821"/>
                </a:lnTo>
                <a:lnTo>
                  <a:pt x="546674" y="4874684"/>
                </a:lnTo>
                <a:lnTo>
                  <a:pt x="564138" y="4792663"/>
                </a:lnTo>
                <a:lnTo>
                  <a:pt x="590069" y="4713288"/>
                </a:lnTo>
                <a:lnTo>
                  <a:pt x="626055" y="4637088"/>
                </a:lnTo>
                <a:lnTo>
                  <a:pt x="669980" y="4565121"/>
                </a:lnTo>
                <a:lnTo>
                  <a:pt x="721842" y="4498975"/>
                </a:lnTo>
                <a:lnTo>
                  <a:pt x="752007" y="4467754"/>
                </a:lnTo>
                <a:lnTo>
                  <a:pt x="2468235" y="2752196"/>
                </a:lnTo>
                <a:lnTo>
                  <a:pt x="4239500" y="981075"/>
                </a:lnTo>
                <a:lnTo>
                  <a:pt x="3993947" y="735542"/>
                </a:lnTo>
                <a:lnTo>
                  <a:pt x="3981246" y="721254"/>
                </a:lnTo>
                <a:lnTo>
                  <a:pt x="3959548" y="688975"/>
                </a:lnTo>
                <a:lnTo>
                  <a:pt x="3945789" y="655108"/>
                </a:lnTo>
                <a:lnTo>
                  <a:pt x="3939438" y="619125"/>
                </a:lnTo>
                <a:lnTo>
                  <a:pt x="3939438" y="582613"/>
                </a:lnTo>
                <a:lnTo>
                  <a:pt x="3945789" y="546629"/>
                </a:lnTo>
                <a:lnTo>
                  <a:pt x="3959548" y="512233"/>
                </a:lnTo>
                <a:lnTo>
                  <a:pt x="3981246" y="480483"/>
                </a:lnTo>
                <a:lnTo>
                  <a:pt x="3993947" y="465667"/>
                </a:lnTo>
                <a:lnTo>
                  <a:pt x="4008764" y="452967"/>
                </a:lnTo>
                <a:lnTo>
                  <a:pt x="4039988" y="431800"/>
                </a:lnTo>
                <a:lnTo>
                  <a:pt x="4074916" y="418042"/>
                </a:lnTo>
                <a:lnTo>
                  <a:pt x="4110902" y="411163"/>
                </a:lnTo>
                <a:lnTo>
                  <a:pt x="4147417" y="411163"/>
                </a:lnTo>
                <a:lnTo>
                  <a:pt x="4182875" y="418042"/>
                </a:lnTo>
                <a:lnTo>
                  <a:pt x="4217273" y="431800"/>
                </a:lnTo>
                <a:lnTo>
                  <a:pt x="4249555" y="452967"/>
                </a:lnTo>
                <a:lnTo>
                  <a:pt x="4263844" y="465667"/>
                </a:lnTo>
                <a:lnTo>
                  <a:pt x="4508339" y="711200"/>
                </a:lnTo>
                <a:lnTo>
                  <a:pt x="5007913" y="212725"/>
                </a:lnTo>
                <a:lnTo>
                  <a:pt x="5034373" y="186796"/>
                </a:lnTo>
                <a:lnTo>
                  <a:pt x="5091528" y="139700"/>
                </a:lnTo>
                <a:lnTo>
                  <a:pt x="5152387" y="100013"/>
                </a:lnTo>
                <a:lnTo>
                  <a:pt x="5215892" y="66675"/>
                </a:lnTo>
                <a:lnTo>
                  <a:pt x="5281514" y="39688"/>
                </a:lnTo>
                <a:lnTo>
                  <a:pt x="5348195" y="20108"/>
                </a:lnTo>
                <a:lnTo>
                  <a:pt x="5418050" y="635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94" name="Group 36"/>
          <p:cNvGrpSpPr>
            <a:grpSpLocks noChangeAspect="1"/>
          </p:cNvGrpSpPr>
          <p:nvPr/>
        </p:nvGrpSpPr>
        <p:grpSpPr>
          <a:xfrm>
            <a:off x="638151" y="4073827"/>
            <a:ext cx="75149" cy="194135"/>
            <a:chOff x="2375" y="2182"/>
            <a:chExt cx="144" cy="372"/>
          </a:xfrm>
          <a:solidFill>
            <a:schemeClr val="tx2">
              <a:lumMod val="75000"/>
            </a:schemeClr>
          </a:solidFill>
        </p:grpSpPr>
        <p:sp>
          <p:nvSpPr>
            <p:cNvPr id="95" name="Freeform 37"/>
            <p:cNvSpPr/>
            <p:nvPr/>
          </p:nvSpPr>
          <p:spPr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Rectangle 38"/>
            <p:cNvSpPr>
              <a:spLocks noChangeArrowheads="1"/>
            </p:cNvSpPr>
            <p:nvPr/>
          </p:nvSpPr>
          <p:spPr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Rectangle 39"/>
            <p:cNvSpPr>
              <a:spLocks noChangeArrowheads="1"/>
            </p:cNvSpPr>
            <p:nvPr/>
          </p:nvSpPr>
          <p:spPr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Rectangle 40"/>
            <p:cNvSpPr>
              <a:spLocks noChangeArrowheads="1"/>
            </p:cNvSpPr>
            <p:nvPr/>
          </p:nvSpPr>
          <p:spPr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41"/>
            <p:cNvSpPr/>
            <p:nvPr/>
          </p:nvSpPr>
          <p:spPr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2" name="Freeform 6"/>
          <p:cNvSpPr/>
          <p:nvPr/>
        </p:nvSpPr>
        <p:spPr>
          <a:xfrm rot="10800000" flipH="1" flipV="1">
            <a:off x="605110" y="4650521"/>
            <a:ext cx="141230" cy="125215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23" name="Group 23"/>
          <p:cNvGrpSpPr>
            <a:grpSpLocks noChangeAspect="1"/>
          </p:cNvGrpSpPr>
          <p:nvPr/>
        </p:nvGrpSpPr>
        <p:grpSpPr>
          <a:xfrm>
            <a:off x="587425" y="5681614"/>
            <a:ext cx="176601" cy="162098"/>
            <a:chOff x="2577" y="1104"/>
            <a:chExt cx="414" cy="380"/>
          </a:xfrm>
          <a:solidFill>
            <a:schemeClr val="tx2">
              <a:lumMod val="75000"/>
            </a:schemeClr>
          </a:solidFill>
        </p:grpSpPr>
        <p:sp>
          <p:nvSpPr>
            <p:cNvPr id="124" name="Freeform 24"/>
            <p:cNvSpPr>
              <a:spLocks noEditPoints="1"/>
            </p:cNvSpPr>
            <p:nvPr/>
          </p:nvSpPr>
          <p:spPr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25"/>
            <p:cNvSpPr>
              <a:spLocks noEditPoints="1"/>
            </p:cNvSpPr>
            <p:nvPr/>
          </p:nvSpPr>
          <p:spPr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26"/>
            <p:cNvSpPr/>
            <p:nvPr/>
          </p:nvSpPr>
          <p:spPr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27"/>
            <p:cNvSpPr/>
            <p:nvPr/>
          </p:nvSpPr>
          <p:spPr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28"/>
            <p:cNvSpPr/>
            <p:nvPr/>
          </p:nvSpPr>
          <p:spPr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29" name="표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33483"/>
              </p:ext>
            </p:extLst>
          </p:nvPr>
        </p:nvGraphicFramePr>
        <p:xfrm>
          <a:off x="841850" y="1173105"/>
          <a:ext cx="729357" cy="4865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>
                          <a:solidFill>
                            <a:srgbClr val="333F4F"/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개요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333F4F"/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선정기준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주요기능</a:t>
                      </a:r>
                      <a:endParaRPr kumimoji="0" lang="ko-KR" altLang="en-US" sz="1000" b="0" i="0" u="none" strike="noStrike" kern="1200" cap="none" spc="0" normalizeH="0" baseline="0" dirty="0">
                        <a:solidFill>
                          <a:schemeClr val="bg1"/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아키텍처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결론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err="1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QnA</a:t>
                      </a:r>
                      <a:endParaRPr kumimoji="0" lang="ko-KR" altLang="en-US" sz="1000" b="0" i="0" u="none" strike="noStrike" kern="1200" cap="none" spc="0" normalizeH="0" baseline="0" dirty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contents</a:t>
                      </a:r>
                      <a:endParaRPr kumimoji="0" lang="ko-KR" altLang="en-US" sz="10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6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mon몬소리 Black"/>
                          <a:ea typeface="Tmon몬소리 Black"/>
                        </a:rPr>
                        <a:t>contents</a:t>
                      </a:r>
                      <a:endParaRPr kumimoji="0" lang="ko-KR" altLang="en-US" sz="1000" b="0" i="0" u="none" strike="noStrike" kern="1200" cap="none" spc="0" normalizeH="0" baseline="0" dirty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Tmon몬소리 Black"/>
                        <a:ea typeface="Tmon몬소리 Black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71418" y="1314394"/>
            <a:ext cx="9679719" cy="5196134"/>
            <a:chOff x="5532127" y="2223491"/>
            <a:chExt cx="2992431" cy="1838298"/>
          </a:xfrm>
        </p:grpSpPr>
        <p:sp>
          <p:nvSpPr>
            <p:cNvPr id="75" name="직사각형 74"/>
            <p:cNvSpPr/>
            <p:nvPr/>
          </p:nvSpPr>
          <p:spPr>
            <a:xfrm>
              <a:off x="5532127" y="2223491"/>
              <a:ext cx="858970" cy="858970"/>
            </a:xfrm>
            <a:prstGeom prst="rect">
              <a:avLst/>
            </a:prstGeom>
            <a:solidFill>
              <a:srgbClr val="F341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5593088" y="2275921"/>
              <a:ext cx="2921304" cy="17804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>
                  <a:alpha val="40000"/>
                </a:schemeClr>
              </a:solidFill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1/2 액자 77"/>
            <p:cNvSpPr/>
            <p:nvPr/>
          </p:nvSpPr>
          <p:spPr>
            <a:xfrm rot="10800000">
              <a:off x="7926558" y="3463789"/>
              <a:ext cx="598000" cy="598000"/>
            </a:xfrm>
            <a:prstGeom prst="halfFrame">
              <a:avLst>
                <a:gd name="adj1" fmla="val 2671"/>
                <a:gd name="adj2" fmla="val 2672"/>
              </a:avLst>
            </a:prstGeom>
            <a:solidFill>
              <a:srgbClr val="03C6AB"/>
            </a:solidFill>
            <a:ln>
              <a:solidFill>
                <a:srgbClr val="F341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3" name="말풍선: 타원형 11"/>
          <p:cNvSpPr/>
          <p:nvPr/>
        </p:nvSpPr>
        <p:spPr>
          <a:xfrm>
            <a:off x="606851" y="1906277"/>
            <a:ext cx="137748" cy="134786"/>
          </a:xfrm>
          <a:prstGeom prst="wedgeEllipseCallout">
            <a:avLst>
              <a:gd name="adj1" fmla="val -41938"/>
              <a:gd name="adj2" fmla="val 57878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78628" y="1900867"/>
            <a:ext cx="8265297" cy="413798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142DDA8-2125-3152-9A23-091A04330B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144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896</Words>
  <Application>Microsoft Office PowerPoint</Application>
  <PresentationFormat>와이드스크린</PresentationFormat>
  <Paragraphs>219</Paragraphs>
  <Slides>16</Slides>
  <Notes>16</Notes>
  <HiddenSlides>0</HiddenSlides>
  <MMClips>16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Tmon몬소리 Black</vt:lpstr>
      <vt:lpstr>맑은 고딕</vt:lpstr>
      <vt:lpstr>Arial</vt:lpstr>
      <vt:lpstr>Calibri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지창언</cp:lastModifiedBy>
  <cp:revision>54</cp:revision>
  <dcterms:created xsi:type="dcterms:W3CDTF">2022-05-10T14:42:24Z</dcterms:created>
  <dcterms:modified xsi:type="dcterms:W3CDTF">2022-12-26T14:17:38Z</dcterms:modified>
</cp:coreProperties>
</file>